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61" r:id="rId3"/>
    <p:sldId id="257" r:id="rId4"/>
    <p:sldId id="258" r:id="rId5"/>
    <p:sldId id="259" r:id="rId6"/>
    <p:sldId id="260" r:id="rId7"/>
    <p:sldId id="262" r:id="rId8"/>
    <p:sldId id="263" r:id="rId9"/>
    <p:sldId id="266" r:id="rId10"/>
    <p:sldId id="275" r:id="rId11"/>
    <p:sldId id="274" r:id="rId12"/>
    <p:sldId id="273" r:id="rId13"/>
    <p:sldId id="272" r:id="rId14"/>
    <p:sldId id="276" r:id="rId15"/>
    <p:sldId id="267" r:id="rId16"/>
    <p:sldId id="264" r:id="rId17"/>
    <p:sldId id="265" r:id="rId18"/>
    <p:sldId id="277" r:id="rId19"/>
    <p:sldId id="278" r:id="rId20"/>
    <p:sldId id="279" r:id="rId21"/>
    <p:sldId id="394" r:id="rId22"/>
    <p:sldId id="395" r:id="rId23"/>
    <p:sldId id="396" r:id="rId24"/>
    <p:sldId id="397" r:id="rId25"/>
    <p:sldId id="268" r:id="rId26"/>
    <p:sldId id="271" r:id="rId27"/>
    <p:sldId id="270" r:id="rId28"/>
    <p:sldId id="26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31"/>
    <p:restoredTop sz="94697"/>
  </p:normalViewPr>
  <p:slideViewPr>
    <p:cSldViewPr snapToGrid="0">
      <p:cViewPr varScale="1">
        <p:scale>
          <a:sx n="78" d="100"/>
          <a:sy n="78" d="100"/>
        </p:scale>
        <p:origin x="20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5F022-88DC-7340-BF92-AE1FD4793E04}" type="datetimeFigureOut">
              <a:rPr lang="en-US" smtClean="0"/>
              <a:t>3/9/23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2756BD-1A9D-3A42-8B3B-4D3879DC2233}" type="slidenum">
              <a:rPr lang="en-US" smtClean="0"/>
              <a:t>‹#›</a:t>
            </a:fld>
            <a:endParaRPr lang="en-US"/>
          </a:p>
        </p:txBody>
      </p:sp>
    </p:spTree>
    <p:extLst>
      <p:ext uri="{BB962C8B-B14F-4D97-AF65-F5344CB8AC3E}">
        <p14:creationId xmlns:p14="http://schemas.microsoft.com/office/powerpoint/2010/main" val="2773953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A60D0-E360-783E-3BD1-46AA44CDBA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0471AEE-78F4-3050-0B14-391E1558EB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76287FB-02EA-D822-00C9-4A2E1020431A}"/>
              </a:ext>
            </a:extLst>
          </p:cNvPr>
          <p:cNvSpPr>
            <a:spLocks noGrp="1"/>
          </p:cNvSpPr>
          <p:nvPr>
            <p:ph type="dt" sz="half" idx="10"/>
          </p:nvPr>
        </p:nvSpPr>
        <p:spPr/>
        <p:txBody>
          <a:bodyPr/>
          <a:lstStyle/>
          <a:p>
            <a:fld id="{B4D54CD0-E1B1-B94F-9481-F98A5D58F222}" type="datetimeFigureOut">
              <a:rPr lang="en-US" smtClean="0"/>
              <a:t>3/9/23</a:t>
            </a:fld>
            <a:endParaRPr lang="en-US"/>
          </a:p>
        </p:txBody>
      </p:sp>
      <p:sp>
        <p:nvSpPr>
          <p:cNvPr id="5" name="Footer Placeholder 4">
            <a:extLst>
              <a:ext uri="{FF2B5EF4-FFF2-40B4-BE49-F238E27FC236}">
                <a16:creationId xmlns:a16="http://schemas.microsoft.com/office/drawing/2014/main" id="{DCCD962B-BD8F-0E09-A67E-653204323F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0FF0D9-3217-3DAA-5F16-D57E0E851A0B}"/>
              </a:ext>
            </a:extLst>
          </p:cNvPr>
          <p:cNvSpPr>
            <a:spLocks noGrp="1"/>
          </p:cNvSpPr>
          <p:nvPr>
            <p:ph type="sldNum" sz="quarter" idx="12"/>
          </p:nvPr>
        </p:nvSpPr>
        <p:spPr/>
        <p:txBody>
          <a:bodyPr/>
          <a:lstStyle/>
          <a:p>
            <a:fld id="{16939D87-3AD9-2D4A-9049-E4D1491D8A3E}" type="slidenum">
              <a:rPr lang="en-US" smtClean="0"/>
              <a:t>‹#›</a:t>
            </a:fld>
            <a:endParaRPr lang="en-US"/>
          </a:p>
        </p:txBody>
      </p:sp>
    </p:spTree>
    <p:extLst>
      <p:ext uri="{BB962C8B-B14F-4D97-AF65-F5344CB8AC3E}">
        <p14:creationId xmlns:p14="http://schemas.microsoft.com/office/powerpoint/2010/main" val="2801958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826FA-E3CC-7263-11AD-4668F4285E8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7254D33-549E-E3D6-5F66-AAA7F2E4C43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6DF3D2-BBE5-3D35-7480-A4B302F4D19D}"/>
              </a:ext>
            </a:extLst>
          </p:cNvPr>
          <p:cNvSpPr>
            <a:spLocks noGrp="1"/>
          </p:cNvSpPr>
          <p:nvPr>
            <p:ph type="dt" sz="half" idx="10"/>
          </p:nvPr>
        </p:nvSpPr>
        <p:spPr/>
        <p:txBody>
          <a:bodyPr/>
          <a:lstStyle/>
          <a:p>
            <a:fld id="{B4D54CD0-E1B1-B94F-9481-F98A5D58F222}" type="datetimeFigureOut">
              <a:rPr lang="en-US" smtClean="0"/>
              <a:t>3/9/23</a:t>
            </a:fld>
            <a:endParaRPr lang="en-US"/>
          </a:p>
        </p:txBody>
      </p:sp>
      <p:sp>
        <p:nvSpPr>
          <p:cNvPr id="5" name="Footer Placeholder 4">
            <a:extLst>
              <a:ext uri="{FF2B5EF4-FFF2-40B4-BE49-F238E27FC236}">
                <a16:creationId xmlns:a16="http://schemas.microsoft.com/office/drawing/2014/main" id="{27EEDFCB-EB10-AC24-975C-39C399D2CA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C417A1-F0B9-6297-3F62-FF1CC2A85884}"/>
              </a:ext>
            </a:extLst>
          </p:cNvPr>
          <p:cNvSpPr>
            <a:spLocks noGrp="1"/>
          </p:cNvSpPr>
          <p:nvPr>
            <p:ph type="sldNum" sz="quarter" idx="12"/>
          </p:nvPr>
        </p:nvSpPr>
        <p:spPr/>
        <p:txBody>
          <a:bodyPr/>
          <a:lstStyle/>
          <a:p>
            <a:fld id="{16939D87-3AD9-2D4A-9049-E4D1491D8A3E}" type="slidenum">
              <a:rPr lang="en-US" smtClean="0"/>
              <a:t>‹#›</a:t>
            </a:fld>
            <a:endParaRPr lang="en-US"/>
          </a:p>
        </p:txBody>
      </p:sp>
    </p:spTree>
    <p:extLst>
      <p:ext uri="{BB962C8B-B14F-4D97-AF65-F5344CB8AC3E}">
        <p14:creationId xmlns:p14="http://schemas.microsoft.com/office/powerpoint/2010/main" val="1714081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229B09-7579-5709-ED30-D92DD1D6112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317204D-5BAC-9CED-83CB-C334B3A72D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1BC8B8-7275-9B03-3699-560A82A9504D}"/>
              </a:ext>
            </a:extLst>
          </p:cNvPr>
          <p:cNvSpPr>
            <a:spLocks noGrp="1"/>
          </p:cNvSpPr>
          <p:nvPr>
            <p:ph type="dt" sz="half" idx="10"/>
          </p:nvPr>
        </p:nvSpPr>
        <p:spPr/>
        <p:txBody>
          <a:bodyPr/>
          <a:lstStyle/>
          <a:p>
            <a:fld id="{B4D54CD0-E1B1-B94F-9481-F98A5D58F222}" type="datetimeFigureOut">
              <a:rPr lang="en-US" smtClean="0"/>
              <a:t>3/9/23</a:t>
            </a:fld>
            <a:endParaRPr lang="en-US"/>
          </a:p>
        </p:txBody>
      </p:sp>
      <p:sp>
        <p:nvSpPr>
          <p:cNvPr id="5" name="Footer Placeholder 4">
            <a:extLst>
              <a:ext uri="{FF2B5EF4-FFF2-40B4-BE49-F238E27FC236}">
                <a16:creationId xmlns:a16="http://schemas.microsoft.com/office/drawing/2014/main" id="{BD2EC87D-0E6A-47F2-AD71-60EC0FAB44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E696DF-D925-8818-B54B-03E43B38179B}"/>
              </a:ext>
            </a:extLst>
          </p:cNvPr>
          <p:cNvSpPr>
            <a:spLocks noGrp="1"/>
          </p:cNvSpPr>
          <p:nvPr>
            <p:ph type="sldNum" sz="quarter" idx="12"/>
          </p:nvPr>
        </p:nvSpPr>
        <p:spPr/>
        <p:txBody>
          <a:bodyPr/>
          <a:lstStyle/>
          <a:p>
            <a:fld id="{16939D87-3AD9-2D4A-9049-E4D1491D8A3E}" type="slidenum">
              <a:rPr lang="en-US" smtClean="0"/>
              <a:t>‹#›</a:t>
            </a:fld>
            <a:endParaRPr lang="en-US"/>
          </a:p>
        </p:txBody>
      </p:sp>
    </p:spTree>
    <p:extLst>
      <p:ext uri="{BB962C8B-B14F-4D97-AF65-F5344CB8AC3E}">
        <p14:creationId xmlns:p14="http://schemas.microsoft.com/office/powerpoint/2010/main" val="705934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764A8-82F7-8695-6BCB-1A5982C43C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585D47-00BC-81F3-9E2F-482D848B973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B1FFBF-4BA7-17DA-C364-7F01687B727D}"/>
              </a:ext>
            </a:extLst>
          </p:cNvPr>
          <p:cNvSpPr>
            <a:spLocks noGrp="1"/>
          </p:cNvSpPr>
          <p:nvPr>
            <p:ph type="dt" sz="half" idx="10"/>
          </p:nvPr>
        </p:nvSpPr>
        <p:spPr/>
        <p:txBody>
          <a:bodyPr/>
          <a:lstStyle/>
          <a:p>
            <a:fld id="{B4D54CD0-E1B1-B94F-9481-F98A5D58F222}" type="datetimeFigureOut">
              <a:rPr lang="en-US" smtClean="0"/>
              <a:t>3/9/23</a:t>
            </a:fld>
            <a:endParaRPr lang="en-US"/>
          </a:p>
        </p:txBody>
      </p:sp>
      <p:sp>
        <p:nvSpPr>
          <p:cNvPr id="5" name="Footer Placeholder 4">
            <a:extLst>
              <a:ext uri="{FF2B5EF4-FFF2-40B4-BE49-F238E27FC236}">
                <a16:creationId xmlns:a16="http://schemas.microsoft.com/office/drawing/2014/main" id="{1FC36013-00C1-8D50-97AD-D97257A41E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A46EF7-7F6D-1D2C-B9A8-753A5219248E}"/>
              </a:ext>
            </a:extLst>
          </p:cNvPr>
          <p:cNvSpPr>
            <a:spLocks noGrp="1"/>
          </p:cNvSpPr>
          <p:nvPr>
            <p:ph type="sldNum" sz="quarter" idx="12"/>
          </p:nvPr>
        </p:nvSpPr>
        <p:spPr/>
        <p:txBody>
          <a:bodyPr/>
          <a:lstStyle/>
          <a:p>
            <a:fld id="{16939D87-3AD9-2D4A-9049-E4D1491D8A3E}" type="slidenum">
              <a:rPr lang="en-US" smtClean="0"/>
              <a:t>‹#›</a:t>
            </a:fld>
            <a:endParaRPr lang="en-US"/>
          </a:p>
        </p:txBody>
      </p:sp>
    </p:spTree>
    <p:extLst>
      <p:ext uri="{BB962C8B-B14F-4D97-AF65-F5344CB8AC3E}">
        <p14:creationId xmlns:p14="http://schemas.microsoft.com/office/powerpoint/2010/main" val="2128633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AB10E-29C2-C902-ADEC-A43C5B5EE5E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06B5093-3C1D-82DB-EB42-3DAB10C235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9F1322-0F5F-26B2-D407-D90AE51B12FA}"/>
              </a:ext>
            </a:extLst>
          </p:cNvPr>
          <p:cNvSpPr>
            <a:spLocks noGrp="1"/>
          </p:cNvSpPr>
          <p:nvPr>
            <p:ph type="dt" sz="half" idx="10"/>
          </p:nvPr>
        </p:nvSpPr>
        <p:spPr/>
        <p:txBody>
          <a:bodyPr/>
          <a:lstStyle/>
          <a:p>
            <a:fld id="{B4D54CD0-E1B1-B94F-9481-F98A5D58F222}" type="datetimeFigureOut">
              <a:rPr lang="en-US" smtClean="0"/>
              <a:t>3/9/23</a:t>
            </a:fld>
            <a:endParaRPr lang="en-US"/>
          </a:p>
        </p:txBody>
      </p:sp>
      <p:sp>
        <p:nvSpPr>
          <p:cNvPr id="5" name="Footer Placeholder 4">
            <a:extLst>
              <a:ext uri="{FF2B5EF4-FFF2-40B4-BE49-F238E27FC236}">
                <a16:creationId xmlns:a16="http://schemas.microsoft.com/office/drawing/2014/main" id="{132D8CBD-B9A6-78DA-4B87-AFEBC96B1F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9E33E3-F51C-C21F-5771-6916F5CC8B77}"/>
              </a:ext>
            </a:extLst>
          </p:cNvPr>
          <p:cNvSpPr>
            <a:spLocks noGrp="1"/>
          </p:cNvSpPr>
          <p:nvPr>
            <p:ph type="sldNum" sz="quarter" idx="12"/>
          </p:nvPr>
        </p:nvSpPr>
        <p:spPr/>
        <p:txBody>
          <a:bodyPr/>
          <a:lstStyle/>
          <a:p>
            <a:fld id="{16939D87-3AD9-2D4A-9049-E4D1491D8A3E}" type="slidenum">
              <a:rPr lang="en-US" smtClean="0"/>
              <a:t>‹#›</a:t>
            </a:fld>
            <a:endParaRPr lang="en-US"/>
          </a:p>
        </p:txBody>
      </p:sp>
    </p:spTree>
    <p:extLst>
      <p:ext uri="{BB962C8B-B14F-4D97-AF65-F5344CB8AC3E}">
        <p14:creationId xmlns:p14="http://schemas.microsoft.com/office/powerpoint/2010/main" val="3402693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A1A0B-9E99-C23D-BD0D-20D9CF851C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16FC32-BB94-526B-9671-C400B4156C0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2E918A-665E-64FB-434E-28A6A94BA9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E3A787E-7414-214B-6194-BCBAB6D3157C}"/>
              </a:ext>
            </a:extLst>
          </p:cNvPr>
          <p:cNvSpPr>
            <a:spLocks noGrp="1"/>
          </p:cNvSpPr>
          <p:nvPr>
            <p:ph type="dt" sz="half" idx="10"/>
          </p:nvPr>
        </p:nvSpPr>
        <p:spPr/>
        <p:txBody>
          <a:bodyPr/>
          <a:lstStyle/>
          <a:p>
            <a:fld id="{B4D54CD0-E1B1-B94F-9481-F98A5D58F222}" type="datetimeFigureOut">
              <a:rPr lang="en-US" smtClean="0"/>
              <a:t>3/9/23</a:t>
            </a:fld>
            <a:endParaRPr lang="en-US"/>
          </a:p>
        </p:txBody>
      </p:sp>
      <p:sp>
        <p:nvSpPr>
          <p:cNvPr id="6" name="Footer Placeholder 5">
            <a:extLst>
              <a:ext uri="{FF2B5EF4-FFF2-40B4-BE49-F238E27FC236}">
                <a16:creationId xmlns:a16="http://schemas.microsoft.com/office/drawing/2014/main" id="{64B2B7BF-420A-E257-C554-F5AE46BAE3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A1D979-825C-A712-A314-16DB98DD4F1E}"/>
              </a:ext>
            </a:extLst>
          </p:cNvPr>
          <p:cNvSpPr>
            <a:spLocks noGrp="1"/>
          </p:cNvSpPr>
          <p:nvPr>
            <p:ph type="sldNum" sz="quarter" idx="12"/>
          </p:nvPr>
        </p:nvSpPr>
        <p:spPr/>
        <p:txBody>
          <a:bodyPr/>
          <a:lstStyle/>
          <a:p>
            <a:fld id="{16939D87-3AD9-2D4A-9049-E4D1491D8A3E}" type="slidenum">
              <a:rPr lang="en-US" smtClean="0"/>
              <a:t>‹#›</a:t>
            </a:fld>
            <a:endParaRPr lang="en-US"/>
          </a:p>
        </p:txBody>
      </p:sp>
    </p:spTree>
    <p:extLst>
      <p:ext uri="{BB962C8B-B14F-4D97-AF65-F5344CB8AC3E}">
        <p14:creationId xmlns:p14="http://schemas.microsoft.com/office/powerpoint/2010/main" val="3393340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77C4B-9D14-10E7-CF35-0578C109A5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1C10848-B1AA-3D88-EC02-B69C59D6C2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6CE0B9-0104-F88E-1FCA-9A639085659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9FCD027-0F21-1C92-DFE4-45AB0462A6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59B9E4-F7E1-02B0-82CD-F9BB3CD2E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3A584D1-F43D-7F00-7ADE-785FCD7A7ABF}"/>
              </a:ext>
            </a:extLst>
          </p:cNvPr>
          <p:cNvSpPr>
            <a:spLocks noGrp="1"/>
          </p:cNvSpPr>
          <p:nvPr>
            <p:ph type="dt" sz="half" idx="10"/>
          </p:nvPr>
        </p:nvSpPr>
        <p:spPr/>
        <p:txBody>
          <a:bodyPr/>
          <a:lstStyle/>
          <a:p>
            <a:fld id="{B4D54CD0-E1B1-B94F-9481-F98A5D58F222}" type="datetimeFigureOut">
              <a:rPr lang="en-US" smtClean="0"/>
              <a:t>3/9/23</a:t>
            </a:fld>
            <a:endParaRPr lang="en-US"/>
          </a:p>
        </p:txBody>
      </p:sp>
      <p:sp>
        <p:nvSpPr>
          <p:cNvPr id="8" name="Footer Placeholder 7">
            <a:extLst>
              <a:ext uri="{FF2B5EF4-FFF2-40B4-BE49-F238E27FC236}">
                <a16:creationId xmlns:a16="http://schemas.microsoft.com/office/drawing/2014/main" id="{1BF65013-DD51-7709-6388-432C3F014C7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4429ADA-18D9-91DF-FE71-8DB497BB3B0E}"/>
              </a:ext>
            </a:extLst>
          </p:cNvPr>
          <p:cNvSpPr>
            <a:spLocks noGrp="1"/>
          </p:cNvSpPr>
          <p:nvPr>
            <p:ph type="sldNum" sz="quarter" idx="12"/>
          </p:nvPr>
        </p:nvSpPr>
        <p:spPr/>
        <p:txBody>
          <a:bodyPr/>
          <a:lstStyle/>
          <a:p>
            <a:fld id="{16939D87-3AD9-2D4A-9049-E4D1491D8A3E}" type="slidenum">
              <a:rPr lang="en-US" smtClean="0"/>
              <a:t>‹#›</a:t>
            </a:fld>
            <a:endParaRPr lang="en-US"/>
          </a:p>
        </p:txBody>
      </p:sp>
    </p:spTree>
    <p:extLst>
      <p:ext uri="{BB962C8B-B14F-4D97-AF65-F5344CB8AC3E}">
        <p14:creationId xmlns:p14="http://schemas.microsoft.com/office/powerpoint/2010/main" val="462414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CF1DC-B47D-1057-0F8F-EED3F4AA4AC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9DEB416-4490-9E94-6E56-DC6BDA78382D}"/>
              </a:ext>
            </a:extLst>
          </p:cNvPr>
          <p:cNvSpPr>
            <a:spLocks noGrp="1"/>
          </p:cNvSpPr>
          <p:nvPr>
            <p:ph type="dt" sz="half" idx="10"/>
          </p:nvPr>
        </p:nvSpPr>
        <p:spPr/>
        <p:txBody>
          <a:bodyPr/>
          <a:lstStyle/>
          <a:p>
            <a:fld id="{B4D54CD0-E1B1-B94F-9481-F98A5D58F222}" type="datetimeFigureOut">
              <a:rPr lang="en-US" smtClean="0"/>
              <a:t>3/9/23</a:t>
            </a:fld>
            <a:endParaRPr lang="en-US"/>
          </a:p>
        </p:txBody>
      </p:sp>
      <p:sp>
        <p:nvSpPr>
          <p:cNvPr id="4" name="Footer Placeholder 3">
            <a:extLst>
              <a:ext uri="{FF2B5EF4-FFF2-40B4-BE49-F238E27FC236}">
                <a16:creationId xmlns:a16="http://schemas.microsoft.com/office/drawing/2014/main" id="{4AB995E8-FB73-60A9-7AD4-82A5629FB5E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C612A0F-D7A1-48D0-631B-5330BECDB65A}"/>
              </a:ext>
            </a:extLst>
          </p:cNvPr>
          <p:cNvSpPr>
            <a:spLocks noGrp="1"/>
          </p:cNvSpPr>
          <p:nvPr>
            <p:ph type="sldNum" sz="quarter" idx="12"/>
          </p:nvPr>
        </p:nvSpPr>
        <p:spPr/>
        <p:txBody>
          <a:bodyPr/>
          <a:lstStyle/>
          <a:p>
            <a:fld id="{16939D87-3AD9-2D4A-9049-E4D1491D8A3E}" type="slidenum">
              <a:rPr lang="en-US" smtClean="0"/>
              <a:t>‹#›</a:t>
            </a:fld>
            <a:endParaRPr lang="en-US"/>
          </a:p>
        </p:txBody>
      </p:sp>
    </p:spTree>
    <p:extLst>
      <p:ext uri="{BB962C8B-B14F-4D97-AF65-F5344CB8AC3E}">
        <p14:creationId xmlns:p14="http://schemas.microsoft.com/office/powerpoint/2010/main" val="2382839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2CF2C0-9C1B-8269-BB48-DA446A7765E1}"/>
              </a:ext>
            </a:extLst>
          </p:cNvPr>
          <p:cNvSpPr>
            <a:spLocks noGrp="1"/>
          </p:cNvSpPr>
          <p:nvPr>
            <p:ph type="dt" sz="half" idx="10"/>
          </p:nvPr>
        </p:nvSpPr>
        <p:spPr/>
        <p:txBody>
          <a:bodyPr/>
          <a:lstStyle/>
          <a:p>
            <a:fld id="{B4D54CD0-E1B1-B94F-9481-F98A5D58F222}" type="datetimeFigureOut">
              <a:rPr lang="en-US" smtClean="0"/>
              <a:t>3/9/23</a:t>
            </a:fld>
            <a:endParaRPr lang="en-US"/>
          </a:p>
        </p:txBody>
      </p:sp>
      <p:sp>
        <p:nvSpPr>
          <p:cNvPr id="3" name="Footer Placeholder 2">
            <a:extLst>
              <a:ext uri="{FF2B5EF4-FFF2-40B4-BE49-F238E27FC236}">
                <a16:creationId xmlns:a16="http://schemas.microsoft.com/office/drawing/2014/main" id="{17A95881-4097-905A-154A-ADC8C5A037B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EBEEB16-C82C-E0F6-B335-0E68587A0E01}"/>
              </a:ext>
            </a:extLst>
          </p:cNvPr>
          <p:cNvSpPr>
            <a:spLocks noGrp="1"/>
          </p:cNvSpPr>
          <p:nvPr>
            <p:ph type="sldNum" sz="quarter" idx="12"/>
          </p:nvPr>
        </p:nvSpPr>
        <p:spPr/>
        <p:txBody>
          <a:bodyPr/>
          <a:lstStyle/>
          <a:p>
            <a:fld id="{16939D87-3AD9-2D4A-9049-E4D1491D8A3E}" type="slidenum">
              <a:rPr lang="en-US" smtClean="0"/>
              <a:t>‹#›</a:t>
            </a:fld>
            <a:endParaRPr lang="en-US"/>
          </a:p>
        </p:txBody>
      </p:sp>
    </p:spTree>
    <p:extLst>
      <p:ext uri="{BB962C8B-B14F-4D97-AF65-F5344CB8AC3E}">
        <p14:creationId xmlns:p14="http://schemas.microsoft.com/office/powerpoint/2010/main" val="3561698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CABD4-BA81-1409-B1E2-5A31F6C833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A343498-5E9C-39B2-5D2E-AF65832520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FB6BE49-7168-E81D-7665-3469B6384C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11A490-3C14-3C2C-5195-B94FA07AD169}"/>
              </a:ext>
            </a:extLst>
          </p:cNvPr>
          <p:cNvSpPr>
            <a:spLocks noGrp="1"/>
          </p:cNvSpPr>
          <p:nvPr>
            <p:ph type="dt" sz="half" idx="10"/>
          </p:nvPr>
        </p:nvSpPr>
        <p:spPr/>
        <p:txBody>
          <a:bodyPr/>
          <a:lstStyle/>
          <a:p>
            <a:fld id="{B4D54CD0-E1B1-B94F-9481-F98A5D58F222}" type="datetimeFigureOut">
              <a:rPr lang="en-US" smtClean="0"/>
              <a:t>3/9/23</a:t>
            </a:fld>
            <a:endParaRPr lang="en-US"/>
          </a:p>
        </p:txBody>
      </p:sp>
      <p:sp>
        <p:nvSpPr>
          <p:cNvPr id="6" name="Footer Placeholder 5">
            <a:extLst>
              <a:ext uri="{FF2B5EF4-FFF2-40B4-BE49-F238E27FC236}">
                <a16:creationId xmlns:a16="http://schemas.microsoft.com/office/drawing/2014/main" id="{0DEF17A9-C9EF-1058-DBAE-3231839E8C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B9D894-928E-2CC4-B244-4AB18ADC227F}"/>
              </a:ext>
            </a:extLst>
          </p:cNvPr>
          <p:cNvSpPr>
            <a:spLocks noGrp="1"/>
          </p:cNvSpPr>
          <p:nvPr>
            <p:ph type="sldNum" sz="quarter" idx="12"/>
          </p:nvPr>
        </p:nvSpPr>
        <p:spPr/>
        <p:txBody>
          <a:bodyPr/>
          <a:lstStyle/>
          <a:p>
            <a:fld id="{16939D87-3AD9-2D4A-9049-E4D1491D8A3E}" type="slidenum">
              <a:rPr lang="en-US" smtClean="0"/>
              <a:t>‹#›</a:t>
            </a:fld>
            <a:endParaRPr lang="en-US"/>
          </a:p>
        </p:txBody>
      </p:sp>
    </p:spTree>
    <p:extLst>
      <p:ext uri="{BB962C8B-B14F-4D97-AF65-F5344CB8AC3E}">
        <p14:creationId xmlns:p14="http://schemas.microsoft.com/office/powerpoint/2010/main" val="3571264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242B7-8396-FF49-FAAA-47EEBFACB8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A81B51-DB18-E916-DEBF-A1898194E3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4E851CE-C84F-A2F8-B43C-13CA32A507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90BC3C-66E4-3733-D37D-7DDA91CB9D6D}"/>
              </a:ext>
            </a:extLst>
          </p:cNvPr>
          <p:cNvSpPr>
            <a:spLocks noGrp="1"/>
          </p:cNvSpPr>
          <p:nvPr>
            <p:ph type="dt" sz="half" idx="10"/>
          </p:nvPr>
        </p:nvSpPr>
        <p:spPr/>
        <p:txBody>
          <a:bodyPr/>
          <a:lstStyle/>
          <a:p>
            <a:fld id="{B4D54CD0-E1B1-B94F-9481-F98A5D58F222}" type="datetimeFigureOut">
              <a:rPr lang="en-US" smtClean="0"/>
              <a:t>3/9/23</a:t>
            </a:fld>
            <a:endParaRPr lang="en-US"/>
          </a:p>
        </p:txBody>
      </p:sp>
      <p:sp>
        <p:nvSpPr>
          <p:cNvPr id="6" name="Footer Placeholder 5">
            <a:extLst>
              <a:ext uri="{FF2B5EF4-FFF2-40B4-BE49-F238E27FC236}">
                <a16:creationId xmlns:a16="http://schemas.microsoft.com/office/drawing/2014/main" id="{C1D31841-9CA1-5890-13D2-6C050B40F0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96E34C-48F9-FB36-DD16-9214370C7D85}"/>
              </a:ext>
            </a:extLst>
          </p:cNvPr>
          <p:cNvSpPr>
            <a:spLocks noGrp="1"/>
          </p:cNvSpPr>
          <p:nvPr>
            <p:ph type="sldNum" sz="quarter" idx="12"/>
          </p:nvPr>
        </p:nvSpPr>
        <p:spPr/>
        <p:txBody>
          <a:bodyPr/>
          <a:lstStyle/>
          <a:p>
            <a:fld id="{16939D87-3AD9-2D4A-9049-E4D1491D8A3E}" type="slidenum">
              <a:rPr lang="en-US" smtClean="0"/>
              <a:t>‹#›</a:t>
            </a:fld>
            <a:endParaRPr lang="en-US"/>
          </a:p>
        </p:txBody>
      </p:sp>
    </p:spTree>
    <p:extLst>
      <p:ext uri="{BB962C8B-B14F-4D97-AF65-F5344CB8AC3E}">
        <p14:creationId xmlns:p14="http://schemas.microsoft.com/office/powerpoint/2010/main" val="3800478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FEE51A-D86F-FF17-F6FB-F36FFC172F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91389F-AFC9-283F-7D77-7F2749F635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0B1182-D85A-287A-573F-3E300C7594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D54CD0-E1B1-B94F-9481-F98A5D58F222}" type="datetimeFigureOut">
              <a:rPr lang="en-US" smtClean="0"/>
              <a:t>3/9/23</a:t>
            </a:fld>
            <a:endParaRPr lang="en-US"/>
          </a:p>
        </p:txBody>
      </p:sp>
      <p:sp>
        <p:nvSpPr>
          <p:cNvPr id="5" name="Footer Placeholder 4">
            <a:extLst>
              <a:ext uri="{FF2B5EF4-FFF2-40B4-BE49-F238E27FC236}">
                <a16:creationId xmlns:a16="http://schemas.microsoft.com/office/drawing/2014/main" id="{24A5A47E-34EA-75D9-45A1-835B651B4E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EE86AB-BEBF-7FEE-0F18-25600EB62C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939D87-3AD9-2D4A-9049-E4D1491D8A3E}" type="slidenum">
              <a:rPr lang="en-US" smtClean="0"/>
              <a:t>‹#›</a:t>
            </a:fld>
            <a:endParaRPr lang="en-US"/>
          </a:p>
        </p:txBody>
      </p:sp>
    </p:spTree>
    <p:extLst>
      <p:ext uri="{BB962C8B-B14F-4D97-AF65-F5344CB8AC3E}">
        <p14:creationId xmlns:p14="http://schemas.microsoft.com/office/powerpoint/2010/main" val="11687363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hyperlink" Target="mailto:larwills@algonquincollege.com"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doi.org/10.1007/978-3-031-12680-2_19" TargetMode="External"/><Relationship Id="rId2" Type="http://schemas.openxmlformats.org/officeDocument/2006/relationships/hyperlink" Target="https://orcid.org/0000-0001-8357-0399" TargetMode="Externa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umanitoba.ca/centre-advancement-teaching-learning/csai2023"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jennie.miron@humber.ca" TargetMode="External"/><Relationship Id="rId7" Type="http://schemas.openxmlformats.org/officeDocument/2006/relationships/hyperlink" Target="mailto:rachel.gorjup@utoronto.ca"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mailto:allyson.miller@ryerson.ca" TargetMode="External"/><Relationship Id="rId5" Type="http://schemas.openxmlformats.org/officeDocument/2006/relationships/hyperlink" Target="mailto:lhlmorro@ucalgary.ca" TargetMode="External"/><Relationship Id="rId4" Type="http://schemas.openxmlformats.org/officeDocument/2006/relationships/hyperlink" Target="mailto:angclark@yorku.ca"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mailto:bob.mann@dal.ca" TargetMode="External"/><Relationship Id="rId3" Type="http://schemas.openxmlformats.org/officeDocument/2006/relationships/hyperlink" Target="mailto:susan.bens@usask.ca" TargetMode="External"/><Relationship Id="rId7" Type="http://schemas.openxmlformats.org/officeDocument/2006/relationships/hyperlink" Target="mailto:cynthia.potvin@umoncton" TargetMode="External"/><Relationship Id="rId2" Type="http://schemas.openxmlformats.org/officeDocument/2006/relationships/hyperlink" Target="mailto:ainsley.rouse@ubc.ca" TargetMode="External"/><Relationship Id="rId1" Type="http://schemas.openxmlformats.org/officeDocument/2006/relationships/slideLayout" Target="../slideLayouts/slideLayout2.xml"/><Relationship Id="rId6" Type="http://schemas.openxmlformats.org/officeDocument/2006/relationships/hyperlink" Target="mailto:martine.peters@uqo.ca" TargetMode="External"/><Relationship Id="rId5" Type="http://schemas.openxmlformats.org/officeDocument/2006/relationships/hyperlink" Target="mailto:faccioll@yorku.ca" TargetMode="External"/><Relationship Id="rId4" Type="http://schemas.openxmlformats.org/officeDocument/2006/relationships/hyperlink" Target="mailto:seelandjl@Assiniboine.net" TargetMode="External"/><Relationship Id="rId9" Type="http://schemas.openxmlformats.org/officeDocument/2006/relationships/hyperlink" Target="mailto:dr.paulmacleod@gmail.com"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red maple leaf&#10;&#10;Description automatically generated with medium confidence">
            <a:extLst>
              <a:ext uri="{FF2B5EF4-FFF2-40B4-BE49-F238E27FC236}">
                <a16:creationId xmlns:a16="http://schemas.microsoft.com/office/drawing/2014/main" id="{E373E323-9051-274B-B19E-7913C4B0B659}"/>
              </a:ext>
            </a:extLst>
          </p:cNvPr>
          <p:cNvPicPr>
            <a:picLocks noChangeAspect="1"/>
          </p:cNvPicPr>
          <p:nvPr/>
        </p:nvPicPr>
        <p:blipFill rotWithShape="1">
          <a:blip r:embed="rId2">
            <a:alphaModFix amt="50000"/>
          </a:blip>
          <a:srcRect t="914" b="14499"/>
          <a:stretch/>
        </p:blipFill>
        <p:spPr>
          <a:xfrm>
            <a:off x="20" y="1"/>
            <a:ext cx="12191980" cy="6857999"/>
          </a:xfrm>
          <a:prstGeom prst="rect">
            <a:avLst/>
          </a:prstGeom>
        </p:spPr>
      </p:pic>
      <p:sp>
        <p:nvSpPr>
          <p:cNvPr id="2" name="Title 1">
            <a:extLst>
              <a:ext uri="{FF2B5EF4-FFF2-40B4-BE49-F238E27FC236}">
                <a16:creationId xmlns:a16="http://schemas.microsoft.com/office/drawing/2014/main" id="{7AFF6327-15E8-22A7-16C7-E4F04A5499B1}"/>
              </a:ext>
            </a:extLst>
          </p:cNvPr>
          <p:cNvSpPr>
            <a:spLocks noGrp="1"/>
          </p:cNvSpPr>
          <p:nvPr>
            <p:ph type="ctrTitle"/>
          </p:nvPr>
        </p:nvSpPr>
        <p:spPr>
          <a:xfrm>
            <a:off x="1524000" y="1122362"/>
            <a:ext cx="9144000" cy="2900518"/>
          </a:xfrm>
        </p:spPr>
        <p:txBody>
          <a:bodyPr>
            <a:normAutofit/>
          </a:bodyPr>
          <a:lstStyle/>
          <a:p>
            <a:r>
              <a:rPr lang="en-CA" sz="5100" b="0" i="0" u="none" strike="noStrike" dirty="0">
                <a:solidFill>
                  <a:srgbClr val="FFFFFF"/>
                </a:solidFill>
                <a:effectLst/>
                <a:latin typeface="Palatino Linotype" panose="02040502050505030304" pitchFamily="18" charset="0"/>
              </a:rPr>
              <a:t>Canadian National Consortium of the International Center for Academic Integrity </a:t>
            </a:r>
            <a:endParaRPr lang="en-US" sz="5100" dirty="0">
              <a:solidFill>
                <a:srgbClr val="FFFFFF"/>
              </a:solidFill>
              <a:latin typeface="Palatino Linotype" panose="02040502050505030304" pitchFamily="18" charset="0"/>
            </a:endParaRPr>
          </a:p>
        </p:txBody>
      </p:sp>
      <p:sp>
        <p:nvSpPr>
          <p:cNvPr id="3" name="Subtitle 2">
            <a:extLst>
              <a:ext uri="{FF2B5EF4-FFF2-40B4-BE49-F238E27FC236}">
                <a16:creationId xmlns:a16="http://schemas.microsoft.com/office/drawing/2014/main" id="{7A182BCE-763A-91BF-3524-D4B3F2CD0021}"/>
              </a:ext>
            </a:extLst>
          </p:cNvPr>
          <p:cNvSpPr>
            <a:spLocks noGrp="1"/>
          </p:cNvSpPr>
          <p:nvPr>
            <p:ph type="subTitle" idx="1"/>
          </p:nvPr>
        </p:nvSpPr>
        <p:spPr>
          <a:xfrm>
            <a:off x="1524000" y="4159404"/>
            <a:ext cx="9144000" cy="1098395"/>
          </a:xfrm>
        </p:spPr>
        <p:txBody>
          <a:bodyPr>
            <a:normAutofit/>
          </a:bodyPr>
          <a:lstStyle/>
          <a:p>
            <a:r>
              <a:rPr lang="en-US" sz="1700" dirty="0">
                <a:solidFill>
                  <a:srgbClr val="FFFFFF"/>
                </a:solidFill>
                <a:latin typeface="Palatino Linotype" panose="02040502050505030304" pitchFamily="18" charset="0"/>
              </a:rPr>
              <a:t>ICAI Canada</a:t>
            </a:r>
          </a:p>
          <a:p>
            <a:r>
              <a:rPr lang="en-US" sz="1700" dirty="0">
                <a:solidFill>
                  <a:srgbClr val="FFFFFF"/>
                </a:solidFill>
                <a:latin typeface="Palatino Linotype" panose="02040502050505030304" pitchFamily="18" charset="0"/>
              </a:rPr>
              <a:t>March 2023</a:t>
            </a:r>
          </a:p>
          <a:p>
            <a:r>
              <a:rPr lang="en-US" sz="1700" dirty="0">
                <a:solidFill>
                  <a:srgbClr val="FFFFFF"/>
                </a:solidFill>
                <a:latin typeface="Palatino Linotype" panose="02040502050505030304" pitchFamily="18" charset="0"/>
              </a:rPr>
              <a:t>Presentation to Canadian Consortium</a:t>
            </a:r>
          </a:p>
        </p:txBody>
      </p:sp>
    </p:spTree>
    <p:extLst>
      <p:ext uri="{BB962C8B-B14F-4D97-AF65-F5344CB8AC3E}">
        <p14:creationId xmlns:p14="http://schemas.microsoft.com/office/powerpoint/2010/main" val="359281731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452F4-735D-A8EB-0F7B-AC1E23B41ADB}"/>
              </a:ext>
            </a:extLst>
          </p:cNvPr>
          <p:cNvSpPr>
            <a:spLocks noGrp="1"/>
          </p:cNvSpPr>
          <p:nvPr>
            <p:ph type="title"/>
          </p:nvPr>
        </p:nvSpPr>
        <p:spPr>
          <a:xfrm>
            <a:off x="5214579" y="629266"/>
            <a:ext cx="6422849" cy="1676603"/>
          </a:xfrm>
        </p:spPr>
        <p:txBody>
          <a:bodyPr>
            <a:normAutofit/>
          </a:bodyPr>
          <a:lstStyle/>
          <a:p>
            <a:r>
              <a:rPr lang="en-US" b="1"/>
              <a:t>Academic Integrity in Alberta</a:t>
            </a:r>
          </a:p>
        </p:txBody>
      </p:sp>
      <p:sp>
        <p:nvSpPr>
          <p:cNvPr id="1036" name="Rectangle 1035">
            <a:extLst>
              <a:ext uri="{FF2B5EF4-FFF2-40B4-BE49-F238E27FC236}">
                <a16:creationId xmlns:a16="http://schemas.microsoft.com/office/drawing/2014/main" id="{8E20FA99-AAAC-4AF3-9FAE-707420324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2F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8" name="Rounded Rectangle 9">
            <a:extLst>
              <a:ext uri="{FF2B5EF4-FFF2-40B4-BE49-F238E27FC236}">
                <a16:creationId xmlns:a16="http://schemas.microsoft.com/office/drawing/2014/main" id="{9573BE85-6043-4C3A-A7DD-483A0A5FB7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Canadian Provincial Flag: Alberta A vector flag for the Canadian Province of Alberta.  flag of alberta stock illustrations">
            <a:extLst>
              <a:ext uri="{FF2B5EF4-FFF2-40B4-BE49-F238E27FC236}">
                <a16:creationId xmlns:a16="http://schemas.microsoft.com/office/drawing/2014/main" id="{B54DC8E6-9AF8-DE88-0D9E-0654AF20E57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693" r="23231" b="-1"/>
          <a:stretch/>
        </p:blipFill>
        <p:spPr bwMode="auto">
          <a:xfrm>
            <a:off x="761364" y="1126084"/>
            <a:ext cx="3113280" cy="4605831"/>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475E970A-3131-5DBC-1146-A7DAD925F169}"/>
              </a:ext>
            </a:extLst>
          </p:cNvPr>
          <p:cNvSpPr>
            <a:spLocks noGrp="1"/>
          </p:cNvSpPr>
          <p:nvPr>
            <p:ph idx="1"/>
          </p:nvPr>
        </p:nvSpPr>
        <p:spPr>
          <a:xfrm>
            <a:off x="5214581" y="2438400"/>
            <a:ext cx="6422848" cy="3785419"/>
          </a:xfrm>
        </p:spPr>
        <p:txBody>
          <a:bodyPr>
            <a:normAutofit/>
          </a:bodyPr>
          <a:lstStyle/>
          <a:p>
            <a:pPr marL="0" indent="0">
              <a:buNone/>
            </a:pPr>
            <a:r>
              <a:rPr lang="en-US" sz="2000"/>
              <a:t>Leeanne Morrow</a:t>
            </a:r>
          </a:p>
          <a:p>
            <a:pPr marL="0" indent="0">
              <a:buNone/>
            </a:pPr>
            <a:endParaRPr lang="en-US" sz="2000"/>
          </a:p>
        </p:txBody>
      </p:sp>
    </p:spTree>
    <p:extLst>
      <p:ext uri="{BB962C8B-B14F-4D97-AF65-F5344CB8AC3E}">
        <p14:creationId xmlns:p14="http://schemas.microsoft.com/office/powerpoint/2010/main" val="1160672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Flag, Manitoba, Red Ensign, Coat Of Arms">
            <a:extLst>
              <a:ext uri="{FF2B5EF4-FFF2-40B4-BE49-F238E27FC236}">
                <a16:creationId xmlns:a16="http://schemas.microsoft.com/office/drawing/2014/main" id="{A2F74C1B-87EB-04FB-9AB0-7934C71C98A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111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40" name="Rectangle 1039">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8C9C59-5A76-AF39-BF2D-F65977BE194D}"/>
              </a:ext>
            </a:extLst>
          </p:cNvPr>
          <p:cNvSpPr>
            <a:spLocks noGrp="1"/>
          </p:cNvSpPr>
          <p:nvPr>
            <p:ph type="title"/>
          </p:nvPr>
        </p:nvSpPr>
        <p:spPr>
          <a:xfrm>
            <a:off x="594804" y="640263"/>
            <a:ext cx="6619811" cy="1344975"/>
          </a:xfrm>
        </p:spPr>
        <p:txBody>
          <a:bodyPr>
            <a:normAutofit/>
          </a:bodyPr>
          <a:lstStyle/>
          <a:p>
            <a:br>
              <a:rPr lang="en-US" sz="2800"/>
            </a:br>
            <a:br>
              <a:rPr lang="en-US" sz="2800"/>
            </a:br>
            <a:r>
              <a:rPr lang="en-US" sz="2800" b="1"/>
              <a:t>Academic Integrity in Manitoba</a:t>
            </a:r>
          </a:p>
        </p:txBody>
      </p:sp>
      <p:sp>
        <p:nvSpPr>
          <p:cNvPr id="1030" name="Content Placeholder 1029">
            <a:extLst>
              <a:ext uri="{FF2B5EF4-FFF2-40B4-BE49-F238E27FC236}">
                <a16:creationId xmlns:a16="http://schemas.microsoft.com/office/drawing/2014/main" id="{06751F66-3B59-BE88-1AA3-6FD2628E01B4}"/>
              </a:ext>
            </a:extLst>
          </p:cNvPr>
          <p:cNvSpPr>
            <a:spLocks noGrp="1"/>
          </p:cNvSpPr>
          <p:nvPr>
            <p:ph idx="1"/>
          </p:nvPr>
        </p:nvSpPr>
        <p:spPr>
          <a:xfrm>
            <a:off x="594109" y="2121763"/>
            <a:ext cx="6620505" cy="3773010"/>
          </a:xfrm>
        </p:spPr>
        <p:txBody>
          <a:bodyPr>
            <a:normAutofit/>
          </a:bodyPr>
          <a:lstStyle/>
          <a:p>
            <a:pPr>
              <a:buFont typeface="Arial" panose="020B0604020202020204" pitchFamily="34" charset="0"/>
              <a:buChar char="•"/>
            </a:pPr>
            <a:r>
              <a:rPr lang="en-CA" sz="2200" b="0" i="0">
                <a:effectLst/>
                <a:latin typeface="Calibri" panose="020F0502020204030204" pitchFamily="34" charset="0"/>
              </a:rPr>
              <a:t>Manitoba Academic Integrity Network (MAIN) meets monthly</a:t>
            </a:r>
          </a:p>
          <a:p>
            <a:pPr lvl="1"/>
            <a:r>
              <a:rPr lang="en-CA" sz="2200" b="0" i="0">
                <a:effectLst/>
                <a:latin typeface="Calibri" panose="020F0502020204030204" pitchFamily="34" charset="0"/>
              </a:rPr>
              <a:t>2</a:t>
            </a:r>
            <a:r>
              <a:rPr lang="en-CA" sz="2200" b="0" i="0" baseline="30000">
                <a:effectLst/>
                <a:latin typeface="Calibri" panose="020F0502020204030204" pitchFamily="34" charset="0"/>
              </a:rPr>
              <a:t>nd</a:t>
            </a:r>
            <a:r>
              <a:rPr lang="en-CA" sz="2200" b="0" i="0">
                <a:effectLst/>
                <a:latin typeface="Calibri" panose="020F0502020204030204" pitchFamily="34" charset="0"/>
              </a:rPr>
              <a:t> year of MAIN Speaker Series</a:t>
            </a:r>
          </a:p>
          <a:p>
            <a:pPr>
              <a:buFont typeface="Arial" panose="020B0604020202020204" pitchFamily="34" charset="0"/>
              <a:buChar char="•"/>
            </a:pPr>
            <a:r>
              <a:rPr lang="en-CA" sz="2200" b="0" i="0">
                <a:effectLst/>
                <a:latin typeface="Calibri" panose="020F0502020204030204" pitchFamily="34" charset="0"/>
              </a:rPr>
              <a:t>Our annual event is AIIIM (on 7</a:t>
            </a:r>
            <a:r>
              <a:rPr lang="en-CA" sz="2200" b="0" i="0" baseline="30000">
                <a:effectLst/>
                <a:latin typeface="Calibri" panose="020F0502020204030204" pitchFamily="34" charset="0"/>
              </a:rPr>
              <a:t>th</a:t>
            </a:r>
            <a:r>
              <a:rPr lang="en-CA" sz="2200" b="0" i="0">
                <a:effectLst/>
                <a:latin typeface="Calibri" panose="020F0502020204030204" pitchFamily="34" charset="0"/>
              </a:rPr>
              <a:t> year now)</a:t>
            </a:r>
          </a:p>
          <a:p>
            <a:pPr>
              <a:buFont typeface="Arial" panose="020B0604020202020204" pitchFamily="34" charset="0"/>
              <a:buChar char="•"/>
            </a:pPr>
            <a:r>
              <a:rPr lang="en-CA" sz="2200" b="0" i="0">
                <a:effectLst/>
                <a:latin typeface="Calibri" panose="020F0502020204030204" pitchFamily="34" charset="0"/>
              </a:rPr>
              <a:t>Members work on individual or collaborative initiatives at their respective institutions daily</a:t>
            </a:r>
          </a:p>
          <a:p>
            <a:pPr>
              <a:buFont typeface="Arial" panose="020B0604020202020204" pitchFamily="34" charset="0"/>
              <a:buChar char="•"/>
            </a:pPr>
            <a:r>
              <a:rPr lang="en-CA" sz="2200" b="0" i="0">
                <a:effectLst/>
                <a:latin typeface="Calibri" panose="020F0502020204030204" pitchFamily="34" charset="0"/>
              </a:rPr>
              <a:t>Many members also participate in weekly Integrity Hour online CoP</a:t>
            </a:r>
          </a:p>
          <a:p>
            <a:pPr>
              <a:buFont typeface="Arial" panose="020B0604020202020204" pitchFamily="34" charset="0"/>
              <a:buChar char="•"/>
            </a:pPr>
            <a:r>
              <a:rPr lang="en-CA" sz="2200" b="0" i="0">
                <a:effectLst/>
                <a:latin typeface="Calibri" panose="020F0502020204030204" pitchFamily="34" charset="0"/>
              </a:rPr>
              <a:t>Members also work together annually at ICAI and during Integrity Week in October</a:t>
            </a:r>
          </a:p>
          <a:p>
            <a:endParaRPr lang="en-US" sz="2200"/>
          </a:p>
        </p:txBody>
      </p:sp>
    </p:spTree>
    <p:extLst>
      <p:ext uri="{BB962C8B-B14F-4D97-AF65-F5344CB8AC3E}">
        <p14:creationId xmlns:p14="http://schemas.microsoft.com/office/powerpoint/2010/main" val="1355828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F09A6-987D-9807-9AD7-EC1E328C1D4C}"/>
              </a:ext>
            </a:extLst>
          </p:cNvPr>
          <p:cNvSpPr>
            <a:spLocks noGrp="1"/>
          </p:cNvSpPr>
          <p:nvPr>
            <p:ph type="title"/>
          </p:nvPr>
        </p:nvSpPr>
        <p:spPr/>
        <p:txBody>
          <a:bodyPr>
            <a:normAutofit/>
          </a:bodyPr>
          <a:lstStyle/>
          <a:p>
            <a:r>
              <a:rPr lang="en-US" b="1"/>
              <a:t>Academic Integrity in Saskatchewan</a:t>
            </a:r>
          </a:p>
        </p:txBody>
      </p:sp>
      <p:sp>
        <p:nvSpPr>
          <p:cNvPr id="5" name="Content Placeholder 4">
            <a:extLst>
              <a:ext uri="{FF2B5EF4-FFF2-40B4-BE49-F238E27FC236}">
                <a16:creationId xmlns:a16="http://schemas.microsoft.com/office/drawing/2014/main" id="{F7F7296D-4456-14B5-E0E9-172E560D6D60}"/>
              </a:ext>
            </a:extLst>
          </p:cNvPr>
          <p:cNvSpPr>
            <a:spLocks noGrp="1"/>
          </p:cNvSpPr>
          <p:nvPr>
            <p:ph sz="half" idx="2"/>
          </p:nvPr>
        </p:nvSpPr>
        <p:spPr/>
        <p:txBody>
          <a:bodyPr>
            <a:normAutofit fontScale="92500" lnSpcReduction="20000"/>
          </a:bodyPr>
          <a:lstStyle/>
          <a:p>
            <a:pPr marL="0" indent="0">
              <a:buNone/>
            </a:pPr>
            <a:endParaRPr lang="en-US"/>
          </a:p>
        </p:txBody>
      </p:sp>
      <p:pic>
        <p:nvPicPr>
          <p:cNvPr id="1026" name="Picture 2" descr="Flag of Saskatchewan Canada Flag, FFlag of Saskatchewan. saskatchewan flag stock illustrations">
            <a:extLst>
              <a:ext uri="{FF2B5EF4-FFF2-40B4-BE49-F238E27FC236}">
                <a16:creationId xmlns:a16="http://schemas.microsoft.com/office/drawing/2014/main" id="{34B73A5B-6603-0BCE-D98E-9A958B9E9B5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719367" y="1690688"/>
            <a:ext cx="5181600" cy="4486275"/>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9C348F41-B20D-1DAC-3DE3-9AF0752997E0}"/>
              </a:ext>
            </a:extLst>
          </p:cNvPr>
          <p:cNvSpPr>
            <a:spLocks noGrp="1"/>
          </p:cNvSpPr>
          <p:nvPr>
            <p:ph sz="half" idx="1"/>
          </p:nvPr>
        </p:nvSpPr>
        <p:spPr>
          <a:xfrm>
            <a:off x="304799" y="1545771"/>
            <a:ext cx="6297881" cy="4947104"/>
          </a:xfrm>
        </p:spPr>
        <p:txBody>
          <a:bodyPr>
            <a:normAutofit fontScale="92500" lnSpcReduction="20000"/>
          </a:bodyPr>
          <a:lstStyle/>
          <a:p>
            <a:pPr marL="0" indent="0">
              <a:buNone/>
            </a:pPr>
            <a:r>
              <a:rPr lang="en-US" sz="1400"/>
              <a:t>Provincial Academic Integrity Community of Practice </a:t>
            </a:r>
          </a:p>
          <a:p>
            <a:pPr lvl="1"/>
            <a:r>
              <a:rPr lang="en-US" sz="1400"/>
              <a:t>Established in 2021 by co-leads Ann Liang (</a:t>
            </a:r>
            <a:r>
              <a:rPr lang="en-US" sz="1400" err="1"/>
              <a:t>USask</a:t>
            </a:r>
            <a:r>
              <a:rPr lang="en-US" sz="1400"/>
              <a:t>) and Tasha Maddison (</a:t>
            </a:r>
            <a:r>
              <a:rPr lang="en-US" sz="1400" err="1"/>
              <a:t>SaskPoly</a:t>
            </a:r>
            <a:r>
              <a:rPr lang="en-US" sz="1400"/>
              <a:t>).  Meet 4-6 times/year, the group may invite a presenter to lead discussion around a certain topic - other times opens discussion for the topics of shared interest </a:t>
            </a:r>
          </a:p>
          <a:p>
            <a:pPr lvl="1"/>
            <a:r>
              <a:rPr lang="en-US" sz="1400"/>
              <a:t>Members report increased concern related to misuse of new technologies and services for academic misconduct and interest in educative approaches that support academic integrity</a:t>
            </a:r>
          </a:p>
          <a:p>
            <a:pPr marL="0" indent="0">
              <a:buNone/>
            </a:pPr>
            <a:r>
              <a:rPr lang="en-US" sz="1400"/>
              <a:t>Regional College System</a:t>
            </a:r>
          </a:p>
          <a:p>
            <a:pPr lvl="1"/>
            <a:r>
              <a:rPr lang="en-US" sz="1400"/>
              <a:t>A multiple institution and distributed campus system, some report the shift to more online and virtual assessments have presented new academic misconduct concerns. </a:t>
            </a:r>
          </a:p>
          <a:p>
            <a:pPr lvl="1"/>
            <a:r>
              <a:rPr lang="en-US" sz="1400"/>
              <a:t>Colleges that broker courses for other institutions must also attend to the regulations of the home institution and what serves as sufficient evidences of academic misconduct.</a:t>
            </a:r>
          </a:p>
          <a:p>
            <a:pPr marL="0" indent="0">
              <a:buNone/>
            </a:pPr>
            <a:r>
              <a:rPr lang="en-US" sz="1400" err="1"/>
              <a:t>SaskPolytechnic</a:t>
            </a:r>
            <a:endParaRPr lang="en-US" sz="1400"/>
          </a:p>
          <a:p>
            <a:pPr lvl="1"/>
            <a:r>
              <a:rPr lang="en-US" sz="1400"/>
              <a:t>A single institution with multiple campuses, an institutional committee for academic integrity monitors trends and issues and an Academic Integrity Consultant was recently hired as part of Student Services.   </a:t>
            </a:r>
          </a:p>
          <a:p>
            <a:pPr lvl="1"/>
            <a:r>
              <a:rPr lang="en-US" sz="1400"/>
              <a:t>The teaching </a:t>
            </a:r>
            <a:r>
              <a:rPr lang="en-US" sz="1400" err="1"/>
              <a:t>centre</a:t>
            </a:r>
            <a:r>
              <a:rPr lang="en-US" sz="1400"/>
              <a:t> hosts monthly meetings of an Academic Integrity community of practice, in collaboration with library and learning technologies.</a:t>
            </a:r>
          </a:p>
          <a:p>
            <a:pPr marL="0" lvl="0" indent="0">
              <a:buNone/>
            </a:pPr>
            <a:r>
              <a:rPr lang="en-US" sz="1400"/>
              <a:t>Universities </a:t>
            </a:r>
          </a:p>
          <a:p>
            <a:pPr lvl="1"/>
            <a:r>
              <a:rPr lang="en-US" sz="1400"/>
              <a:t>University of Regina (federated with First Nations University of Canada) joined ICAI as an institutional member, created an “Academic Integrity Hub” website, and is updating policy</a:t>
            </a:r>
          </a:p>
          <a:p>
            <a:pPr lvl="1"/>
            <a:r>
              <a:rPr lang="en-US" sz="1400"/>
              <a:t>University of Saskatchewan engaged a faculty task force to identify key strategies (report forthcoming), created a new “Integrity Matters” website, and the teaching </a:t>
            </a:r>
            <a:r>
              <a:rPr lang="en-US" sz="1400" err="1"/>
              <a:t>centre</a:t>
            </a:r>
            <a:r>
              <a:rPr lang="en-US" sz="1400"/>
              <a:t> has expanded its professional learning events and resources</a:t>
            </a:r>
          </a:p>
          <a:p>
            <a:pPr marL="0" indent="0">
              <a:buNone/>
            </a:pPr>
            <a:endParaRPr lang="en-US" sz="1400"/>
          </a:p>
          <a:p>
            <a:endParaRPr lang="en-US" sz="1400"/>
          </a:p>
          <a:p>
            <a:endParaRPr lang="en-US" sz="1400"/>
          </a:p>
          <a:p>
            <a:pPr marL="0" indent="0">
              <a:buNone/>
            </a:pPr>
            <a:endParaRPr lang="en-US"/>
          </a:p>
        </p:txBody>
      </p:sp>
    </p:spTree>
    <p:extLst>
      <p:ext uri="{BB962C8B-B14F-4D97-AF65-F5344CB8AC3E}">
        <p14:creationId xmlns:p14="http://schemas.microsoft.com/office/powerpoint/2010/main" val="3636642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80" name="Rectangle 2065">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1" name="Rectangle 2067">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464595" cy="68580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2" name="Freeform: Shape 2069">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546337"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92DCA7F-83F3-7D8B-79B8-1B0A81315926}"/>
              </a:ext>
            </a:extLst>
          </p:cNvPr>
          <p:cNvSpPr>
            <a:spLocks noGrp="1"/>
          </p:cNvSpPr>
          <p:nvPr>
            <p:ph type="title"/>
          </p:nvPr>
        </p:nvSpPr>
        <p:spPr>
          <a:xfrm>
            <a:off x="804672" y="640263"/>
            <a:ext cx="5221266" cy="1344975"/>
          </a:xfrm>
        </p:spPr>
        <p:txBody>
          <a:bodyPr>
            <a:normAutofit/>
          </a:bodyPr>
          <a:lstStyle/>
          <a:p>
            <a:r>
              <a:rPr lang="en-US" sz="4000"/>
              <a:t>Academic Integrity in Ontario</a:t>
            </a:r>
          </a:p>
        </p:txBody>
      </p:sp>
      <p:sp>
        <p:nvSpPr>
          <p:cNvPr id="3" name="Content Placeholder 2">
            <a:extLst>
              <a:ext uri="{FF2B5EF4-FFF2-40B4-BE49-F238E27FC236}">
                <a16:creationId xmlns:a16="http://schemas.microsoft.com/office/drawing/2014/main" id="{D3FEB82E-9E9D-74E9-517B-4623E41E9DA0}"/>
              </a:ext>
            </a:extLst>
          </p:cNvPr>
          <p:cNvSpPr>
            <a:spLocks noGrp="1"/>
          </p:cNvSpPr>
          <p:nvPr>
            <p:ph idx="1"/>
          </p:nvPr>
        </p:nvSpPr>
        <p:spPr>
          <a:xfrm>
            <a:off x="804672" y="2121763"/>
            <a:ext cx="5235490" cy="3773010"/>
          </a:xfrm>
        </p:spPr>
        <p:txBody>
          <a:bodyPr>
            <a:normAutofit/>
          </a:bodyPr>
          <a:lstStyle/>
          <a:p>
            <a:pPr marL="0" indent="0">
              <a:buNone/>
            </a:pPr>
            <a:r>
              <a:rPr lang="en-CA" sz="1100" b="0" i="1">
                <a:effectLst/>
                <a:latin typeface="Calibri" panose="020F0502020204030204" pitchFamily="34" charset="0"/>
              </a:rPr>
              <a:t>Fake Degrees and Fraudulent Credentials in Higher Education-</a:t>
            </a:r>
            <a:r>
              <a:rPr lang="en-CA" sz="1100" b="1" i="1">
                <a:effectLst/>
                <a:latin typeface="Calibri" panose="020F0502020204030204" pitchFamily="34" charset="0"/>
              </a:rPr>
              <a:t>Jamie Carmichael </a:t>
            </a:r>
            <a:r>
              <a:rPr lang="en-CA" sz="1100" b="0" i="1">
                <a:effectLst/>
                <a:latin typeface="Calibri" panose="020F0502020204030204" pitchFamily="34" charset="0"/>
              </a:rPr>
              <a:t>&amp; Sarah Eaton</a:t>
            </a:r>
          </a:p>
          <a:p>
            <a:r>
              <a:rPr lang="en-CA" sz="1100" b="0" i="0">
                <a:effectLst/>
                <a:latin typeface="Calibri" panose="020F0502020204030204" pitchFamily="34" charset="0"/>
              </a:rPr>
              <a:t>Global information about fake degrees, diploma mills, admissions fraud, cheating on standardized tests</a:t>
            </a:r>
          </a:p>
          <a:p>
            <a:r>
              <a:rPr lang="en-CA" sz="1100" b="0" i="0">
                <a:effectLst/>
                <a:latin typeface="Calibri" panose="020F0502020204030204" pitchFamily="34" charset="0"/>
              </a:rPr>
              <a:t>discusses how to stop the proliferation of this industry</a:t>
            </a:r>
          </a:p>
          <a:p>
            <a:pPr marL="0" indent="0">
              <a:buNone/>
            </a:pPr>
            <a:r>
              <a:rPr lang="en-US" sz="1100" b="1">
                <a:latin typeface="Calibri" panose="020F0502020204030204" pitchFamily="34" charset="0"/>
              </a:rPr>
              <a:t>Algonquin College </a:t>
            </a:r>
            <a:r>
              <a:rPr lang="en-US" sz="1100">
                <a:latin typeface="Calibri" panose="020F0502020204030204" pitchFamily="34" charset="0"/>
              </a:rPr>
              <a:t>is currently doing a faculty survey focused on artificial intelligence (use in teaching practices) Sandra Larwill (</a:t>
            </a:r>
            <a:r>
              <a:rPr lang="en-US" sz="1100">
                <a:latin typeface="Calibri" panose="020F0502020204030204" pitchFamily="34" charset="0"/>
                <a:hlinkClick r:id="rId2">
                  <a:extLst>
                    <a:ext uri="{A12FA001-AC4F-418D-AE19-62706E023703}">
                      <ahyp:hlinkClr xmlns:ahyp="http://schemas.microsoft.com/office/drawing/2018/hyperlinkcolor" val="tx"/>
                    </a:ext>
                  </a:extLst>
                </a:hlinkClick>
              </a:rPr>
              <a:t>larwills@algonquincollege.com</a:t>
            </a:r>
            <a:r>
              <a:rPr lang="en-US" sz="1100">
                <a:latin typeface="Calibri" panose="020F0502020204030204" pitchFamily="34" charset="0"/>
              </a:rPr>
              <a:t> )</a:t>
            </a:r>
          </a:p>
          <a:p>
            <a:pPr marL="457200" lvl="1" indent="-412750">
              <a:buNone/>
            </a:pPr>
            <a:r>
              <a:rPr lang="en-US" sz="1100" b="1">
                <a:latin typeface="Calibri" panose="020F0502020204030204" pitchFamily="34" charset="0"/>
              </a:rPr>
              <a:t>AICO</a:t>
            </a:r>
            <a:r>
              <a:rPr lang="en-US" sz="1100">
                <a:latin typeface="Calibri" panose="020F0502020204030204" pitchFamily="34" charset="0"/>
              </a:rPr>
              <a:t> </a:t>
            </a:r>
          </a:p>
          <a:p>
            <a:pPr marL="457200" lvl="1" indent="-412750"/>
            <a:r>
              <a:rPr lang="en-US" sz="1100">
                <a:latin typeface="Calibri" panose="020F0502020204030204" pitchFamily="34" charset="0"/>
              </a:rPr>
              <a:t>Work Group created a sheet for faculty about artificial intelligence &amp; academic integrity (Creative Commons License)</a:t>
            </a:r>
          </a:p>
          <a:p>
            <a:pPr marL="457200" lvl="1" indent="-412750"/>
            <a:r>
              <a:rPr lang="en-US" sz="1100">
                <a:latin typeface="Calibri" panose="020F0502020204030204" pitchFamily="34" charset="0"/>
              </a:rPr>
              <a:t>Academic Integrity Hours continue with participation between 20-30 people</a:t>
            </a:r>
          </a:p>
          <a:p>
            <a:pPr marL="457200" lvl="1" indent="-412750"/>
            <a:r>
              <a:rPr lang="en-US" sz="1100">
                <a:latin typeface="Calibri" panose="020F0502020204030204" pitchFamily="34" charset="0"/>
              </a:rPr>
              <a:t>Looking at revising terms of reference – work will be completed in spring</a:t>
            </a:r>
          </a:p>
          <a:p>
            <a:pPr marL="457200" lvl="1" indent="-412750"/>
            <a:r>
              <a:rPr lang="en-US" sz="1100">
                <a:latin typeface="Calibri" panose="020F0502020204030204" pitchFamily="34" charset="0"/>
              </a:rPr>
              <a:t>New executive taking over in spring</a:t>
            </a:r>
          </a:p>
          <a:p>
            <a:pPr marL="457200" lvl="1" indent="-412750">
              <a:buNone/>
            </a:pPr>
            <a:r>
              <a:rPr lang="en-US" sz="1100" b="1">
                <a:latin typeface="Calibri" panose="020F0502020204030204" pitchFamily="34" charset="0"/>
              </a:rPr>
              <a:t>Conestoga College</a:t>
            </a:r>
          </a:p>
          <a:p>
            <a:r>
              <a:rPr lang="en-CA" sz="1100" b="0" i="0">
                <a:effectLst/>
                <a:latin typeface="Calibri" panose="020F0502020204030204" pitchFamily="34" charset="0"/>
              </a:rPr>
              <a:t>conducted an all-faculty survey (N=989) 40% response rate </a:t>
            </a:r>
          </a:p>
          <a:p>
            <a:r>
              <a:rPr lang="en-CA" sz="1100" b="0" i="0">
                <a:effectLst/>
                <a:latin typeface="Calibri" panose="020F0502020204030204" pitchFamily="34" charset="0"/>
              </a:rPr>
              <a:t>first focus will be on barriers faculty experience &amp; the impact of emotions while navigating academic integrity violations. </a:t>
            </a:r>
          </a:p>
          <a:p>
            <a:pPr marL="457200" lvl="1" indent="-412750">
              <a:buNone/>
            </a:pPr>
            <a:endParaRPr lang="en-CA" sz="1100">
              <a:latin typeface="Calibri" panose="020F0502020204030204" pitchFamily="34" charset="0"/>
            </a:endParaRPr>
          </a:p>
        </p:txBody>
      </p:sp>
      <p:pic>
        <p:nvPicPr>
          <p:cNvPr id="5" name="Picture 4" descr="Text&#10;&#10;Description automatically generated">
            <a:extLst>
              <a:ext uri="{FF2B5EF4-FFF2-40B4-BE49-F238E27FC236}">
                <a16:creationId xmlns:a16="http://schemas.microsoft.com/office/drawing/2014/main" id="{493D2B20-E54F-12D2-25CC-51566C98C621}"/>
              </a:ext>
            </a:extLst>
          </p:cNvPr>
          <p:cNvPicPr>
            <a:picLocks noChangeAspect="1"/>
          </p:cNvPicPr>
          <p:nvPr/>
        </p:nvPicPr>
        <p:blipFill rotWithShape="1">
          <a:blip r:embed="rId3"/>
          <a:srcRect r="4078"/>
          <a:stretch/>
        </p:blipFill>
        <p:spPr>
          <a:xfrm>
            <a:off x="7021741" y="484632"/>
            <a:ext cx="1641095" cy="2770632"/>
          </a:xfrm>
          <a:prstGeom prst="rect">
            <a:avLst/>
          </a:prstGeom>
        </p:spPr>
      </p:pic>
      <p:pic>
        <p:nvPicPr>
          <p:cNvPr id="2050" name="Picture 2" descr="Flag, Ontario, Canada, Red Ensign">
            <a:extLst>
              <a:ext uri="{FF2B5EF4-FFF2-40B4-BE49-F238E27FC236}">
                <a16:creationId xmlns:a16="http://schemas.microsoft.com/office/drawing/2014/main" id="{F79699F5-CA9F-4619-37D9-A7E56F73B26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021741" y="3661387"/>
            <a:ext cx="4684864" cy="2342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2144115"/>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B2FDD-5C88-DD62-EAA9-85F6923B8C59}"/>
              </a:ext>
            </a:extLst>
          </p:cNvPr>
          <p:cNvSpPr>
            <a:spLocks noGrp="1"/>
          </p:cNvSpPr>
          <p:nvPr>
            <p:ph type="title"/>
          </p:nvPr>
        </p:nvSpPr>
        <p:spPr>
          <a:xfrm>
            <a:off x="648929" y="629266"/>
            <a:ext cx="3505495" cy="1622321"/>
          </a:xfrm>
        </p:spPr>
        <p:txBody>
          <a:bodyPr>
            <a:normAutofit/>
          </a:bodyPr>
          <a:lstStyle/>
          <a:p>
            <a:r>
              <a:rPr lang="en-US" sz="3700" b="1" dirty="0"/>
              <a:t>Academic Integrity Québec</a:t>
            </a:r>
          </a:p>
        </p:txBody>
      </p:sp>
      <p:sp>
        <p:nvSpPr>
          <p:cNvPr id="3" name="Content Placeholder 2">
            <a:extLst>
              <a:ext uri="{FF2B5EF4-FFF2-40B4-BE49-F238E27FC236}">
                <a16:creationId xmlns:a16="http://schemas.microsoft.com/office/drawing/2014/main" id="{94B81379-8401-886E-17A0-1C7A91B4DA55}"/>
              </a:ext>
            </a:extLst>
          </p:cNvPr>
          <p:cNvSpPr>
            <a:spLocks noGrp="1"/>
          </p:cNvSpPr>
          <p:nvPr>
            <p:ph idx="1"/>
          </p:nvPr>
        </p:nvSpPr>
        <p:spPr>
          <a:xfrm>
            <a:off x="648931" y="2438400"/>
            <a:ext cx="3505494" cy="3785419"/>
          </a:xfrm>
        </p:spPr>
        <p:txBody>
          <a:bodyPr>
            <a:normAutofit/>
          </a:bodyPr>
          <a:lstStyle/>
          <a:p>
            <a:pPr marL="0" indent="0">
              <a:buNone/>
            </a:pPr>
            <a:r>
              <a:rPr lang="en-US" sz="2000" dirty="0"/>
              <a:t>Martine Peters </a:t>
            </a:r>
          </a:p>
        </p:txBody>
      </p:sp>
      <p:sp>
        <p:nvSpPr>
          <p:cNvPr id="2055" name="Rectangle 2054">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57"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0" name="Picture 2" descr="Flag, Quebec, Fleurdelise">
            <a:extLst>
              <a:ext uri="{FF2B5EF4-FFF2-40B4-BE49-F238E27FC236}">
                <a16:creationId xmlns:a16="http://schemas.microsoft.com/office/drawing/2014/main" id="{69A4734C-A491-B8D5-61B2-9789F5CE03D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05862" y="1418426"/>
            <a:ext cx="6019331" cy="4017902"/>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15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6AB9DDE-998C-261B-BC42-2C0878827B40}"/>
              </a:ext>
            </a:extLst>
          </p:cNvPr>
          <p:cNvSpPr>
            <a:spLocks noGrp="1"/>
          </p:cNvSpPr>
          <p:nvPr>
            <p:ph type="title"/>
          </p:nvPr>
        </p:nvSpPr>
        <p:spPr>
          <a:xfrm>
            <a:off x="572493" y="238539"/>
            <a:ext cx="11018520" cy="1434415"/>
          </a:xfrm>
        </p:spPr>
        <p:txBody>
          <a:bodyPr anchor="b">
            <a:normAutofit/>
          </a:bodyPr>
          <a:lstStyle/>
          <a:p>
            <a:r>
              <a:rPr lang="en-US" sz="5400" dirty="0">
                <a:latin typeface="Palatino Linotype" panose="02040502050505030304" pitchFamily="18" charset="0"/>
              </a:rPr>
              <a:t>Academic Integrity in Nova Scotia</a:t>
            </a:r>
          </a:p>
        </p:txBody>
      </p:sp>
      <p:sp>
        <p:nvSpPr>
          <p:cNvPr id="103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7B28C28-D12C-C33B-6CC0-E46CA2B6E62E}"/>
              </a:ext>
            </a:extLst>
          </p:cNvPr>
          <p:cNvSpPr>
            <a:spLocks noGrp="1"/>
          </p:cNvSpPr>
          <p:nvPr>
            <p:ph idx="1"/>
          </p:nvPr>
        </p:nvSpPr>
        <p:spPr>
          <a:xfrm>
            <a:off x="572493" y="2071316"/>
            <a:ext cx="6713552" cy="4119172"/>
          </a:xfrm>
        </p:spPr>
        <p:txBody>
          <a:bodyPr anchor="t">
            <a:normAutofit/>
          </a:bodyPr>
          <a:lstStyle/>
          <a:p>
            <a:pPr marL="0" indent="0">
              <a:buNone/>
            </a:pPr>
            <a:r>
              <a:rPr lang="en-CA" sz="2000" b="0" i="0" dirty="0">
                <a:effectLst/>
                <a:latin typeface="Palatino Linotype" panose="02040502050505030304" pitchFamily="18" charset="0"/>
              </a:rPr>
              <a:t>Brian </a:t>
            </a:r>
            <a:r>
              <a:rPr lang="en-CA" sz="2000" b="0" i="0" dirty="0" err="1">
                <a:effectLst/>
                <a:latin typeface="Palatino Linotype" panose="02040502050505030304" pitchFamily="18" charset="0"/>
              </a:rPr>
              <a:t>Hotson</a:t>
            </a:r>
            <a:r>
              <a:rPr lang="en-CA" sz="2000" b="0" i="0" dirty="0">
                <a:effectLst/>
                <a:latin typeface="Palatino Linotype" panose="02040502050505030304" pitchFamily="18" charset="0"/>
              </a:rPr>
              <a:t>, in affiliation with our Dalhousie University’s Faculty of Open Learning and Career development, has been managing a project to build a curriculum took for faculty members to help better approach the challenge of academic integrity issues involving international students. We are currently at the internal data-collection stage of this project, which involves surveys and focus groups.</a:t>
            </a:r>
          </a:p>
          <a:p>
            <a:pPr marL="0" indent="0">
              <a:buNone/>
            </a:pPr>
            <a:r>
              <a:rPr lang="en-CA" sz="2000" b="0" i="0" dirty="0">
                <a:effectLst/>
                <a:latin typeface="Palatino Linotype" panose="02040502050505030304" pitchFamily="18" charset="0"/>
              </a:rPr>
              <a:t>Dalhousie will be holding a round-table on </a:t>
            </a:r>
            <a:r>
              <a:rPr lang="en-CA" sz="2000" b="0" i="0" dirty="0" err="1">
                <a:effectLst/>
                <a:latin typeface="Palatino Linotype" panose="02040502050505030304" pitchFamily="18" charset="0"/>
              </a:rPr>
              <a:t>ChatGPT</a:t>
            </a:r>
            <a:r>
              <a:rPr lang="en-CA" sz="2000" b="0" i="0" dirty="0">
                <a:effectLst/>
                <a:latin typeface="Palatino Linotype" panose="02040502050505030304" pitchFamily="18" charset="0"/>
              </a:rPr>
              <a:t> in March.</a:t>
            </a:r>
          </a:p>
          <a:p>
            <a:pPr marL="0" indent="0">
              <a:buNone/>
            </a:pPr>
            <a:r>
              <a:rPr lang="en-CA" sz="2000" b="0" i="0" dirty="0">
                <a:effectLst/>
                <a:latin typeface="Palatino Linotype" panose="02040502050505030304" pitchFamily="18" charset="0"/>
              </a:rPr>
              <a:t>Academics and administrators from Nova Scotia participated in a symposium on contract cheating hosted by St. Mary’s University in May 2022.</a:t>
            </a:r>
          </a:p>
          <a:p>
            <a:endParaRPr lang="en-US" sz="2000" dirty="0"/>
          </a:p>
        </p:txBody>
      </p:sp>
      <p:pic>
        <p:nvPicPr>
          <p:cNvPr id="1026" name="Picture 2" descr="Nova Scotia, Flag, Official, Province">
            <a:extLst>
              <a:ext uri="{FF2B5EF4-FFF2-40B4-BE49-F238E27FC236}">
                <a16:creationId xmlns:a16="http://schemas.microsoft.com/office/drawing/2014/main" id="{EF617E63-9436-1C0F-F2B6-1A328638109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823" r="16961" b="2"/>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5880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red maple leaf&#10;&#10;Description automatically generated with medium confidence">
            <a:extLst>
              <a:ext uri="{FF2B5EF4-FFF2-40B4-BE49-F238E27FC236}">
                <a16:creationId xmlns:a16="http://schemas.microsoft.com/office/drawing/2014/main" id="{FE2B16C0-F256-83CF-7669-E4A49881B356}"/>
              </a:ext>
            </a:extLst>
          </p:cNvPr>
          <p:cNvPicPr>
            <a:picLocks noChangeAspect="1"/>
          </p:cNvPicPr>
          <p:nvPr/>
        </p:nvPicPr>
        <p:blipFill rotWithShape="1">
          <a:blip r:embed="rId2"/>
          <a:srcRect l="3978" r="2259"/>
          <a:stretch/>
        </p:blipFill>
        <p:spPr>
          <a:xfrm>
            <a:off x="2522358" y="365125"/>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D0696165-658A-DDB6-2FB7-6C95FEF7D65E}"/>
              </a:ext>
            </a:extLst>
          </p:cNvPr>
          <p:cNvSpPr>
            <a:spLocks noGrp="1"/>
          </p:cNvSpPr>
          <p:nvPr>
            <p:ph type="title"/>
          </p:nvPr>
        </p:nvSpPr>
        <p:spPr>
          <a:xfrm>
            <a:off x="631767" y="365125"/>
            <a:ext cx="4763193" cy="1899912"/>
          </a:xfrm>
        </p:spPr>
        <p:txBody>
          <a:bodyPr>
            <a:noAutofit/>
          </a:bodyPr>
          <a:lstStyle/>
          <a:p>
            <a:r>
              <a:rPr lang="en-US" sz="3600" b="1">
                <a:latin typeface="Palatino Linotype" panose="02040502050505030304" pitchFamily="18" charset="0"/>
              </a:rPr>
              <a:t>Small Group Discussions (Regions/Provinces)</a:t>
            </a:r>
          </a:p>
        </p:txBody>
      </p:sp>
      <p:sp>
        <p:nvSpPr>
          <p:cNvPr id="6" name="Content Placeholder 5">
            <a:extLst>
              <a:ext uri="{FF2B5EF4-FFF2-40B4-BE49-F238E27FC236}">
                <a16:creationId xmlns:a16="http://schemas.microsoft.com/office/drawing/2014/main" id="{C4A1002C-8F04-C73E-F444-AD9A40FE2F36}"/>
              </a:ext>
            </a:extLst>
          </p:cNvPr>
          <p:cNvSpPr>
            <a:spLocks noGrp="1"/>
          </p:cNvSpPr>
          <p:nvPr>
            <p:ph idx="1"/>
          </p:nvPr>
        </p:nvSpPr>
        <p:spPr>
          <a:xfrm>
            <a:off x="838200" y="2434201"/>
            <a:ext cx="3822189" cy="3742762"/>
          </a:xfrm>
        </p:spPr>
        <p:txBody>
          <a:bodyPr>
            <a:normAutofit lnSpcReduction="10000"/>
          </a:bodyPr>
          <a:lstStyle/>
          <a:p>
            <a:r>
              <a:rPr lang="en-US" sz="3600">
                <a:latin typeface="Palatino Linotype" panose="02040502050505030304" pitchFamily="18" charset="0"/>
              </a:rPr>
              <a:t>Opportunity to have discussion with colleagues about common interests, best practices, new challenges………..</a:t>
            </a:r>
          </a:p>
        </p:txBody>
      </p:sp>
    </p:spTree>
    <p:extLst>
      <p:ext uri="{BB962C8B-B14F-4D97-AF65-F5344CB8AC3E}">
        <p14:creationId xmlns:p14="http://schemas.microsoft.com/office/powerpoint/2010/main" val="419677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9674" y="1290909"/>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0451" y="2010741"/>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51351" y="1780905"/>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42347"/>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178751"/>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9376"/>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705"/>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26601" y="-1916"/>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235014" y="2872"/>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Title 3">
            <a:extLst>
              <a:ext uri="{FF2B5EF4-FFF2-40B4-BE49-F238E27FC236}">
                <a16:creationId xmlns:a16="http://schemas.microsoft.com/office/drawing/2014/main" id="{04138FAF-1261-A253-F47C-E5D33F72B17C}"/>
              </a:ext>
            </a:extLst>
          </p:cNvPr>
          <p:cNvSpPr>
            <a:spLocks noGrp="1"/>
          </p:cNvSpPr>
          <p:nvPr>
            <p:ph type="title"/>
          </p:nvPr>
        </p:nvSpPr>
        <p:spPr>
          <a:xfrm>
            <a:off x="8842248" y="1481328"/>
            <a:ext cx="2926080" cy="2468880"/>
          </a:xfrm>
        </p:spPr>
        <p:txBody>
          <a:bodyPr vert="horz" lIns="91440" tIns="45720" rIns="91440" bIns="45720" rtlCol="0" anchor="b">
            <a:normAutofit/>
          </a:bodyPr>
          <a:lstStyle/>
          <a:p>
            <a:r>
              <a:rPr lang="en-US" sz="6000" b="1">
                <a:latin typeface="Palatino Linotype" panose="02040502050505030304" pitchFamily="18" charset="0"/>
              </a:rPr>
              <a:t>Break </a:t>
            </a:r>
          </a:p>
        </p:txBody>
      </p:sp>
      <p:sp>
        <p:nvSpPr>
          <p:cNvPr id="32"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020826" y="-1916"/>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90826" y="-1916"/>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Shape 35">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752078" y="2218040"/>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5" name="Picture 4" descr="A red maple leaf&#10;&#10;Description automatically generated with medium confidence">
            <a:extLst>
              <a:ext uri="{FF2B5EF4-FFF2-40B4-BE49-F238E27FC236}">
                <a16:creationId xmlns:a16="http://schemas.microsoft.com/office/drawing/2014/main" id="{29F17632-CBB0-092D-8910-112D87BD8945}"/>
              </a:ext>
            </a:extLst>
          </p:cNvPr>
          <p:cNvPicPr>
            <a:picLocks noChangeAspect="1"/>
          </p:cNvPicPr>
          <p:nvPr/>
        </p:nvPicPr>
        <p:blipFill rotWithShape="1">
          <a:blip r:embed="rId2"/>
          <a:srcRect l="2557" r="839" b="1"/>
          <a:stretch/>
        </p:blipFill>
        <p:spPr>
          <a:xfrm>
            <a:off x="921910" y="465243"/>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spTree>
    <p:extLst>
      <p:ext uri="{BB962C8B-B14F-4D97-AF65-F5344CB8AC3E}">
        <p14:creationId xmlns:p14="http://schemas.microsoft.com/office/powerpoint/2010/main" val="36628755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E7596E4-9A55-1E67-1582-9376589C0E30}"/>
              </a:ext>
            </a:extLst>
          </p:cNvPr>
          <p:cNvSpPr>
            <a:spLocks noGrp="1"/>
          </p:cNvSpPr>
          <p:nvPr>
            <p:ph type="title"/>
          </p:nvPr>
        </p:nvSpPr>
        <p:spPr>
          <a:xfrm>
            <a:off x="4965430" y="629268"/>
            <a:ext cx="6586491" cy="1286160"/>
          </a:xfrm>
        </p:spPr>
        <p:txBody>
          <a:bodyPr anchor="b">
            <a:normAutofit/>
          </a:bodyPr>
          <a:lstStyle/>
          <a:p>
            <a:r>
              <a:rPr lang="en-US" sz="4100" b="1" dirty="0"/>
              <a:t>Transition to Back In-Person Teaching &amp; Learning</a:t>
            </a:r>
          </a:p>
        </p:txBody>
      </p:sp>
      <p:sp>
        <p:nvSpPr>
          <p:cNvPr id="4" name="Content Placeholder 3">
            <a:extLst>
              <a:ext uri="{FF2B5EF4-FFF2-40B4-BE49-F238E27FC236}">
                <a16:creationId xmlns:a16="http://schemas.microsoft.com/office/drawing/2014/main" id="{EFFC2A21-2BA2-EF8A-BE0D-CA7A73BFD0CB}"/>
              </a:ext>
            </a:extLst>
          </p:cNvPr>
          <p:cNvSpPr>
            <a:spLocks noGrp="1"/>
          </p:cNvSpPr>
          <p:nvPr>
            <p:ph idx="1"/>
          </p:nvPr>
        </p:nvSpPr>
        <p:spPr>
          <a:xfrm>
            <a:off x="4965431" y="2438400"/>
            <a:ext cx="6586489" cy="3785419"/>
          </a:xfrm>
        </p:spPr>
        <p:txBody>
          <a:bodyPr>
            <a:normAutofit/>
          </a:bodyPr>
          <a:lstStyle/>
          <a:p>
            <a:pPr marL="0" indent="0">
              <a:buNone/>
            </a:pPr>
            <a:r>
              <a:rPr lang="en-US" sz="4000" dirty="0"/>
              <a:t>Moderator Leanne Morrow</a:t>
            </a:r>
          </a:p>
          <a:p>
            <a:pPr marL="0" indent="0">
              <a:buNone/>
            </a:pPr>
            <a:r>
              <a:rPr lang="en-US" sz="4000" dirty="0"/>
              <a:t>Guest Speakers</a:t>
            </a:r>
          </a:p>
          <a:p>
            <a:r>
              <a:rPr lang="en-US" sz="4000" dirty="0"/>
              <a:t>Elaine Khoo (U of T)</a:t>
            </a:r>
          </a:p>
          <a:p>
            <a:r>
              <a:rPr lang="en-US" sz="4000" dirty="0"/>
              <a:t>Allyson Miller (TMU)</a:t>
            </a:r>
          </a:p>
        </p:txBody>
      </p:sp>
      <p:pic>
        <p:nvPicPr>
          <p:cNvPr id="5" name="Picture 4" descr="A red maple leaf&#10;&#10;Description automatically generated with medium confidence">
            <a:extLst>
              <a:ext uri="{FF2B5EF4-FFF2-40B4-BE49-F238E27FC236}">
                <a16:creationId xmlns:a16="http://schemas.microsoft.com/office/drawing/2014/main" id="{4A49B8D7-18E3-B80E-E9D9-5D39098BF1F4}"/>
              </a:ext>
            </a:extLst>
          </p:cNvPr>
          <p:cNvPicPr>
            <a:picLocks noChangeAspect="1"/>
          </p:cNvPicPr>
          <p:nvPr/>
        </p:nvPicPr>
        <p:blipFill rotWithShape="1">
          <a:blip r:embed="rId2"/>
          <a:srcRect l="28384" r="26666"/>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C390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39067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AA86F6-2683-41B3-5CE0-C8FC7917BAF1}"/>
              </a:ext>
            </a:extLst>
          </p:cNvPr>
          <p:cNvSpPr>
            <a:spLocks noGrp="1"/>
          </p:cNvSpPr>
          <p:nvPr>
            <p:ph type="title"/>
          </p:nvPr>
        </p:nvSpPr>
        <p:spPr>
          <a:xfrm>
            <a:off x="7464614" y="1783959"/>
            <a:ext cx="4087306" cy="2889114"/>
          </a:xfrm>
        </p:spPr>
        <p:txBody>
          <a:bodyPr vert="horz" lIns="91440" tIns="45720" rIns="91440" bIns="45720" rtlCol="0" anchor="b">
            <a:normAutofit/>
          </a:bodyPr>
          <a:lstStyle/>
          <a:p>
            <a:r>
              <a:rPr lang="en-US" sz="5400" b="1" dirty="0"/>
              <a:t>Lunch -- Networking</a:t>
            </a:r>
          </a:p>
        </p:txBody>
      </p:sp>
      <p:sp>
        <p:nvSpPr>
          <p:cNvPr id="10" name="Freeform: Shape 9">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red maple leaf&#10;&#10;Description automatically generated with medium confidence">
            <a:extLst>
              <a:ext uri="{FF2B5EF4-FFF2-40B4-BE49-F238E27FC236}">
                <a16:creationId xmlns:a16="http://schemas.microsoft.com/office/drawing/2014/main" id="{C06DDCBA-D0BA-C683-0A29-CC51DF7EBFAA}"/>
              </a:ext>
            </a:extLst>
          </p:cNvPr>
          <p:cNvPicPr>
            <a:picLocks noChangeAspect="1"/>
          </p:cNvPicPr>
          <p:nvPr/>
        </p:nvPicPr>
        <p:blipFill rotWithShape="1">
          <a:blip r:embed="rId2"/>
          <a:srcRect l="16783" r="15064"/>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3886834470"/>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E3596DD-156A-473E-9BB3-C6A29F757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2C46C4D6-C474-4E92-B52E-944C1118F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B5796798-D7D8-F22F-D238-AF25B7FE2625}"/>
              </a:ext>
            </a:extLst>
          </p:cNvPr>
          <p:cNvSpPr>
            <a:spLocks noGrp="1"/>
          </p:cNvSpPr>
          <p:nvPr>
            <p:ph type="title"/>
          </p:nvPr>
        </p:nvSpPr>
        <p:spPr>
          <a:xfrm>
            <a:off x="838201" y="643467"/>
            <a:ext cx="3888526" cy="1800526"/>
          </a:xfrm>
        </p:spPr>
        <p:txBody>
          <a:bodyPr>
            <a:normAutofit/>
          </a:bodyPr>
          <a:lstStyle/>
          <a:p>
            <a:r>
              <a:rPr lang="en-US" sz="3700" b="1" dirty="0"/>
              <a:t>Land Acknowledgement</a:t>
            </a:r>
          </a:p>
        </p:txBody>
      </p:sp>
      <p:sp>
        <p:nvSpPr>
          <p:cNvPr id="3" name="Content Placeholder 2">
            <a:extLst>
              <a:ext uri="{FF2B5EF4-FFF2-40B4-BE49-F238E27FC236}">
                <a16:creationId xmlns:a16="http://schemas.microsoft.com/office/drawing/2014/main" id="{27226AB3-8A80-B94E-5585-88EA63B93B55}"/>
              </a:ext>
            </a:extLst>
          </p:cNvPr>
          <p:cNvSpPr>
            <a:spLocks noGrp="1"/>
          </p:cNvSpPr>
          <p:nvPr>
            <p:ph idx="1"/>
          </p:nvPr>
        </p:nvSpPr>
        <p:spPr>
          <a:xfrm>
            <a:off x="838201" y="2623381"/>
            <a:ext cx="3888528" cy="3553581"/>
          </a:xfrm>
        </p:spPr>
        <p:txBody>
          <a:bodyPr>
            <a:normAutofit/>
          </a:bodyPr>
          <a:lstStyle/>
          <a:p>
            <a:pPr marL="0" indent="0">
              <a:buNone/>
            </a:pPr>
            <a:r>
              <a:rPr lang="en-CA" sz="2000" b="0" i="0" dirty="0">
                <a:effectLst/>
                <a:latin typeface="BentonSansRegular"/>
              </a:rPr>
              <a:t>The location we are meeting from today is the </a:t>
            </a:r>
            <a:r>
              <a:rPr lang="en-CA" sz="2000" dirty="0">
                <a:latin typeface="BentonSansRegular"/>
              </a:rPr>
              <a:t>ancestral territory of the </a:t>
            </a:r>
            <a:r>
              <a:rPr lang="en-CA" sz="2000" b="0" i="0" dirty="0">
                <a:effectLst/>
                <a:latin typeface="BentonSansRegular"/>
              </a:rPr>
              <a:t>Miami, Potawatomi, and Shawnee people. It is important for us to acknowledge and thank these </a:t>
            </a:r>
            <a:r>
              <a:rPr lang="en-CA" sz="2000" dirty="0">
                <a:latin typeface="BentonSansRegular"/>
              </a:rPr>
              <a:t>original custodians of this land. This land acknowledgement is intended to be a sign of respect to all those who went before us.</a:t>
            </a:r>
            <a:endParaRPr lang="en-US" sz="2000" dirty="0"/>
          </a:p>
        </p:txBody>
      </p:sp>
      <p:pic>
        <p:nvPicPr>
          <p:cNvPr id="4" name="Picture 3" descr="A red maple leaf&#10;&#10;Description automatically generated with medium confidence">
            <a:extLst>
              <a:ext uri="{FF2B5EF4-FFF2-40B4-BE49-F238E27FC236}">
                <a16:creationId xmlns:a16="http://schemas.microsoft.com/office/drawing/2014/main" id="{7B998C3B-61CC-178D-ACBC-256F5BFD76B5}"/>
              </a:ext>
            </a:extLst>
          </p:cNvPr>
          <p:cNvPicPr>
            <a:picLocks noChangeAspect="1"/>
          </p:cNvPicPr>
          <p:nvPr/>
        </p:nvPicPr>
        <p:blipFill rotWithShape="1">
          <a:blip r:embed="rId2"/>
          <a:srcRect l="28384" r="26666"/>
          <a:stretch/>
        </p:blipFill>
        <p:spPr>
          <a:xfrm>
            <a:off x="7282168" y="643234"/>
            <a:ext cx="3785183" cy="5599876"/>
          </a:xfrm>
          <a:prstGeom prst="rect">
            <a:avLst/>
          </a:prstGeom>
        </p:spPr>
      </p:pic>
    </p:spTree>
    <p:extLst>
      <p:ext uri="{BB962C8B-B14F-4D97-AF65-F5344CB8AC3E}">
        <p14:creationId xmlns:p14="http://schemas.microsoft.com/office/powerpoint/2010/main" val="3785637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red maple leaf&#10;&#10;Description automatically generated with medium confidence">
            <a:extLst>
              <a:ext uri="{FF2B5EF4-FFF2-40B4-BE49-F238E27FC236}">
                <a16:creationId xmlns:a16="http://schemas.microsoft.com/office/drawing/2014/main" id="{95F81C69-892F-FBD5-09AF-232919AA11CB}"/>
              </a:ext>
            </a:extLst>
          </p:cNvPr>
          <p:cNvPicPr>
            <a:picLocks noChangeAspect="1"/>
          </p:cNvPicPr>
          <p:nvPr/>
        </p:nvPicPr>
        <p:blipFill rotWithShape="1">
          <a:blip r:embed="rId2"/>
          <a:srcRect t="914" b="14499"/>
          <a:stretch/>
        </p:blipFill>
        <p:spPr>
          <a:xfrm>
            <a:off x="-1" y="10"/>
            <a:ext cx="12192000" cy="6857990"/>
          </a:xfrm>
          <a:prstGeom prst="rect">
            <a:avLst/>
          </a:prstGeom>
        </p:spPr>
      </p:pic>
      <p:sp>
        <p:nvSpPr>
          <p:cNvPr id="1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Title 2">
            <a:extLst>
              <a:ext uri="{FF2B5EF4-FFF2-40B4-BE49-F238E27FC236}">
                <a16:creationId xmlns:a16="http://schemas.microsoft.com/office/drawing/2014/main" id="{E634AD98-97FC-75F8-EDAD-54501F80DC46}"/>
              </a:ext>
            </a:extLst>
          </p:cNvPr>
          <p:cNvSpPr>
            <a:spLocks noGrp="1"/>
          </p:cNvSpPr>
          <p:nvPr>
            <p:ph type="title"/>
          </p:nvPr>
        </p:nvSpPr>
        <p:spPr>
          <a:xfrm>
            <a:off x="709448" y="1913950"/>
            <a:ext cx="4204137" cy="1342754"/>
          </a:xfrm>
        </p:spPr>
        <p:txBody>
          <a:bodyPr>
            <a:normAutofit/>
          </a:bodyPr>
          <a:lstStyle/>
          <a:p>
            <a:pPr algn="ctr"/>
            <a:r>
              <a:rPr lang="en-US" sz="2800" b="1" dirty="0"/>
              <a:t>Highlighting Canadian Research &amp; Scholarship Activities</a:t>
            </a:r>
          </a:p>
        </p:txBody>
      </p:sp>
      <p:cxnSp>
        <p:nvCxnSpPr>
          <p:cNvPr id="12"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5C1AF1CB-411C-65F2-D8E8-FDFA39A1570E}"/>
              </a:ext>
            </a:extLst>
          </p:cNvPr>
          <p:cNvSpPr>
            <a:spLocks noGrp="1"/>
          </p:cNvSpPr>
          <p:nvPr>
            <p:ph idx="1"/>
          </p:nvPr>
        </p:nvSpPr>
        <p:spPr>
          <a:xfrm>
            <a:off x="525516" y="3417573"/>
            <a:ext cx="4593021" cy="2619839"/>
          </a:xfrm>
        </p:spPr>
        <p:txBody>
          <a:bodyPr anchor="ctr">
            <a:normAutofit/>
          </a:bodyPr>
          <a:lstStyle/>
          <a:p>
            <a:pPr marL="0" indent="0">
              <a:buNone/>
            </a:pPr>
            <a:r>
              <a:rPr lang="en-US" sz="1800"/>
              <a:t>Moderator Angela Clark</a:t>
            </a:r>
          </a:p>
          <a:p>
            <a:pPr marL="0" indent="0">
              <a:buNone/>
            </a:pPr>
            <a:r>
              <a:rPr lang="en-US" sz="1800"/>
              <a:t>Guest Speakers</a:t>
            </a:r>
          </a:p>
          <a:p>
            <a:r>
              <a:rPr lang="en-US" sz="1800"/>
              <a:t>Martine Peters</a:t>
            </a:r>
          </a:p>
          <a:p>
            <a:r>
              <a:rPr lang="en-US" sz="1800"/>
              <a:t>Allyson Miller</a:t>
            </a:r>
          </a:p>
          <a:p>
            <a:r>
              <a:rPr lang="en-US" sz="1800"/>
              <a:t>Angela Clark</a:t>
            </a:r>
          </a:p>
          <a:p>
            <a:r>
              <a:rPr lang="en-US" sz="1800"/>
              <a:t>Emma Thacker (slide)</a:t>
            </a:r>
          </a:p>
        </p:txBody>
      </p:sp>
    </p:spTree>
    <p:extLst>
      <p:ext uri="{BB962C8B-B14F-4D97-AF65-F5344CB8AC3E}">
        <p14:creationId xmlns:p14="http://schemas.microsoft.com/office/powerpoint/2010/main" val="38778950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FCDACF-7E5B-498F-A73E-C48DAD514649}"/>
              </a:ext>
            </a:extLst>
          </p:cNvPr>
          <p:cNvSpPr>
            <a:spLocks noGrp="1"/>
          </p:cNvSpPr>
          <p:nvPr>
            <p:ph type="title"/>
          </p:nvPr>
        </p:nvSpPr>
        <p:spPr>
          <a:xfrm>
            <a:off x="572493" y="238539"/>
            <a:ext cx="11018520" cy="1434415"/>
          </a:xfrm>
        </p:spPr>
        <p:txBody>
          <a:bodyPr anchor="b">
            <a:normAutofit/>
          </a:bodyPr>
          <a:lstStyle/>
          <a:p>
            <a:r>
              <a:rPr lang="en-US" sz="4600" b="1"/>
              <a:t>Thacker, E. J – Recent Research and Chapters</a:t>
            </a:r>
            <a:br>
              <a:rPr lang="en-US" sz="4600"/>
            </a:br>
            <a:r>
              <a:rPr lang="en-US" sz="4600">
                <a:hlinkClick r:id="rId2"/>
              </a:rPr>
              <a:t>https://orcid.org/0000-0001-8357-0399</a:t>
            </a:r>
            <a:r>
              <a:rPr lang="en-US" sz="4600"/>
              <a:t> </a:t>
            </a:r>
            <a:endParaRPr lang="en-CA" sz="4600"/>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A1920279-56F5-4BA4-B13D-46F24F6A3A05}"/>
              </a:ext>
            </a:extLst>
          </p:cNvPr>
          <p:cNvSpPr>
            <a:spLocks noGrp="1"/>
          </p:cNvSpPr>
          <p:nvPr>
            <p:ph idx="1"/>
          </p:nvPr>
        </p:nvSpPr>
        <p:spPr>
          <a:xfrm>
            <a:off x="572493" y="2071316"/>
            <a:ext cx="6713552" cy="4119172"/>
          </a:xfrm>
        </p:spPr>
        <p:txBody>
          <a:bodyPr anchor="t">
            <a:normAutofit/>
          </a:bodyPr>
          <a:lstStyle/>
          <a:p>
            <a:pPr marL="0" indent="0">
              <a:buNone/>
            </a:pPr>
            <a:r>
              <a:rPr lang="en-US" sz="1700" b="1"/>
              <a:t>Recently Published Book Chapter (based on doctoral thesis)</a:t>
            </a:r>
          </a:p>
          <a:p>
            <a:pPr marL="0" indent="0">
              <a:buNone/>
            </a:pPr>
            <a:r>
              <a:rPr lang="en-US" sz="1700"/>
              <a:t>Thacker, E. J. (2022).</a:t>
            </a:r>
            <a:r>
              <a:rPr lang="en-US" sz="1700" b="1"/>
              <a:t> Assessment Brokering and Collaboration: Ghostwriter and Student Academic Literacies</a:t>
            </a:r>
            <a:r>
              <a:rPr lang="en-US" sz="1700"/>
              <a:t>. In: Eaton, S.E., Curtis, G.J., Stoesz, B.M., Clare, J., Rundle, K., Seeland, J. (Eds.) Contract Cheating in Higher Education. Palgrave Macmillan. </a:t>
            </a:r>
            <a:br>
              <a:rPr lang="en-US" sz="1700"/>
            </a:br>
            <a:r>
              <a:rPr lang="en-US" sz="1700">
                <a:hlinkClick r:id="rId3"/>
              </a:rPr>
              <a:t>https://doi.org/10.1007/978-3-031-12680-2_19</a:t>
            </a:r>
            <a:r>
              <a:rPr lang="en-US" sz="1700"/>
              <a:t> </a:t>
            </a:r>
          </a:p>
          <a:p>
            <a:pPr marL="0" indent="0">
              <a:buNone/>
            </a:pPr>
            <a:r>
              <a:rPr lang="en-US" sz="1700" b="1"/>
              <a:t>In Press (Chapter) and Submitted Manuscript (research)</a:t>
            </a:r>
          </a:p>
          <a:p>
            <a:pPr marL="0" indent="0">
              <a:buNone/>
            </a:pPr>
            <a:r>
              <a:rPr lang="en-US" sz="1700"/>
              <a:t>Thacker, E. J. (unpublished manuscript). </a:t>
            </a:r>
            <a:r>
              <a:rPr lang="en-US" sz="1700" b="1"/>
              <a:t>Academic Integrity and the Canadian University Ombudsperson</a:t>
            </a:r>
            <a:r>
              <a:rPr lang="en-US" sz="1700"/>
              <a:t>. In Eaton, S. E. (Ed), Handbook of Academic Integrity. Springer. </a:t>
            </a:r>
          </a:p>
          <a:p>
            <a:pPr marL="0" indent="0">
              <a:buNone/>
            </a:pPr>
            <a:r>
              <a:rPr lang="en-US" sz="1700"/>
              <a:t>Thacker, E. J. (in Press). </a:t>
            </a:r>
            <a:r>
              <a:rPr lang="en-US" sz="1700" b="1"/>
              <a:t>Aspiring to the transformational: Building upon a holistic approach to academic integrity in higher education</a:t>
            </a:r>
            <a:r>
              <a:rPr lang="en-US" sz="1700"/>
              <a:t>. In I. Leman Stefanovic (Ed.), Conversations on ethical leadership: Lessons learned from university governance. University of Toronto Press.</a:t>
            </a:r>
          </a:p>
        </p:txBody>
      </p:sp>
      <p:pic>
        <p:nvPicPr>
          <p:cNvPr id="3" name="Picture 2" descr="A red maple leaf&#10;&#10;Description automatically generated with medium confidence">
            <a:extLst>
              <a:ext uri="{FF2B5EF4-FFF2-40B4-BE49-F238E27FC236}">
                <a16:creationId xmlns:a16="http://schemas.microsoft.com/office/drawing/2014/main" id="{AB7D5EFB-0D29-47A9-162F-9B878BC6EB1E}"/>
              </a:ext>
            </a:extLst>
          </p:cNvPr>
          <p:cNvPicPr>
            <a:picLocks noChangeAspect="1"/>
          </p:cNvPicPr>
          <p:nvPr/>
        </p:nvPicPr>
        <p:blipFill rotWithShape="1">
          <a:blip r:embed="rId4"/>
          <a:srcRect l="18872" r="17150" b="-3"/>
          <a:stretch/>
        </p:blipFill>
        <p:spPr>
          <a:xfrm>
            <a:off x="7675658" y="2093976"/>
            <a:ext cx="3941064" cy="4096512"/>
          </a:xfrm>
          <a:prstGeom prst="rect">
            <a:avLst/>
          </a:prstGeom>
        </p:spPr>
      </p:pic>
      <p:sp>
        <p:nvSpPr>
          <p:cNvPr id="4" name="Slide Number Placeholder 3">
            <a:extLst>
              <a:ext uri="{FF2B5EF4-FFF2-40B4-BE49-F238E27FC236}">
                <a16:creationId xmlns:a16="http://schemas.microsoft.com/office/drawing/2014/main" id="{1E54A73F-8552-4E02-B603-D6F64E70C552}"/>
              </a:ext>
            </a:extLst>
          </p:cNvPr>
          <p:cNvSpPr>
            <a:spLocks noGrp="1"/>
          </p:cNvSpPr>
          <p:nvPr>
            <p:ph type="sldNum" sz="quarter" idx="12"/>
          </p:nvPr>
        </p:nvSpPr>
        <p:spPr>
          <a:xfrm>
            <a:off x="8610600" y="6356350"/>
            <a:ext cx="2743200" cy="365125"/>
          </a:xfrm>
        </p:spPr>
        <p:txBody>
          <a:bodyPr>
            <a:normAutofit/>
          </a:bodyPr>
          <a:lstStyle/>
          <a:p>
            <a:pPr>
              <a:spcAft>
                <a:spcPts val="600"/>
              </a:spcAft>
            </a:pPr>
            <a:fld id="{E95093C1-3A22-4FD3-9A2D-0EF7936C6C71}" type="slidenum">
              <a:rPr lang="en-US" smtClean="0"/>
              <a:pPr>
                <a:spcAft>
                  <a:spcPts val="600"/>
                </a:spcAft>
              </a:pPr>
              <a:t>21</a:t>
            </a:fld>
            <a:endParaRPr lang="en-US"/>
          </a:p>
        </p:txBody>
      </p:sp>
    </p:spTree>
    <p:extLst>
      <p:ext uri="{BB962C8B-B14F-4D97-AF65-F5344CB8AC3E}">
        <p14:creationId xmlns:p14="http://schemas.microsoft.com/office/powerpoint/2010/main" val="26654748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red maple leaf&#10;&#10;Description automatically generated with medium confidence">
            <a:extLst>
              <a:ext uri="{FF2B5EF4-FFF2-40B4-BE49-F238E27FC236}">
                <a16:creationId xmlns:a16="http://schemas.microsoft.com/office/drawing/2014/main" id="{F5B5D6E0-A7D9-FE24-4678-E624312A5CAB}"/>
              </a:ext>
            </a:extLst>
          </p:cNvPr>
          <p:cNvPicPr>
            <a:picLocks noChangeAspect="1"/>
          </p:cNvPicPr>
          <p:nvPr/>
        </p:nvPicPr>
        <p:blipFill rotWithShape="1">
          <a:blip r:embed="rId2"/>
          <a:srcRect t="914" b="14499"/>
          <a:stretch/>
        </p:blipFill>
        <p:spPr>
          <a:xfrm>
            <a:off x="20" y="10"/>
            <a:ext cx="12191980" cy="6857990"/>
          </a:xfrm>
          <a:prstGeom prst="rect">
            <a:avLst/>
          </a:prstGeom>
        </p:spPr>
      </p:pic>
      <p:sp>
        <p:nvSpPr>
          <p:cNvPr id="10"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4" name="Title 3">
            <a:extLst>
              <a:ext uri="{FF2B5EF4-FFF2-40B4-BE49-F238E27FC236}">
                <a16:creationId xmlns:a16="http://schemas.microsoft.com/office/drawing/2014/main" id="{E81ACD80-4CC3-00E4-669D-AF48EA3F3BE1}"/>
              </a:ext>
            </a:extLst>
          </p:cNvPr>
          <p:cNvSpPr>
            <a:spLocks noGrp="1"/>
          </p:cNvSpPr>
          <p:nvPr>
            <p:ph type="title"/>
          </p:nvPr>
        </p:nvSpPr>
        <p:spPr>
          <a:xfrm>
            <a:off x="8022021" y="3231931"/>
            <a:ext cx="3852041" cy="1834056"/>
          </a:xfrm>
        </p:spPr>
        <p:txBody>
          <a:bodyPr vert="horz" lIns="91440" tIns="45720" rIns="91440" bIns="45720" rtlCol="0" anchor="b">
            <a:normAutofit/>
          </a:bodyPr>
          <a:lstStyle/>
          <a:p>
            <a:pPr algn="ctr"/>
            <a:r>
              <a:rPr lang="en-US" sz="4000" b="1"/>
              <a:t>Stretch Break (Drinks &amp; Light Snacks)</a:t>
            </a:r>
          </a:p>
        </p:txBody>
      </p:sp>
      <p:cxnSp>
        <p:nvCxnSpPr>
          <p:cNvPr id="12" name="Straight Connector 11">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3438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BCD6EC-CF84-45DE-E2D9-2C83D0EE8727}"/>
              </a:ext>
            </a:extLst>
          </p:cNvPr>
          <p:cNvSpPr>
            <a:spLocks noGrp="1"/>
          </p:cNvSpPr>
          <p:nvPr>
            <p:ph type="title"/>
          </p:nvPr>
        </p:nvSpPr>
        <p:spPr>
          <a:xfrm>
            <a:off x="4965430" y="629268"/>
            <a:ext cx="6586491" cy="1286160"/>
          </a:xfrm>
        </p:spPr>
        <p:txBody>
          <a:bodyPr anchor="b">
            <a:normAutofit/>
          </a:bodyPr>
          <a:lstStyle/>
          <a:p>
            <a:pPr algn="ctr"/>
            <a:r>
              <a:rPr lang="en-US" sz="4100" b="1" dirty="0"/>
              <a:t>Small Group Work – Case Studies</a:t>
            </a:r>
          </a:p>
        </p:txBody>
      </p:sp>
      <p:sp>
        <p:nvSpPr>
          <p:cNvPr id="4" name="Content Placeholder 3">
            <a:extLst>
              <a:ext uri="{FF2B5EF4-FFF2-40B4-BE49-F238E27FC236}">
                <a16:creationId xmlns:a16="http://schemas.microsoft.com/office/drawing/2014/main" id="{256F50DB-67A3-EEFE-10DB-08D4B6E39C79}"/>
              </a:ext>
            </a:extLst>
          </p:cNvPr>
          <p:cNvSpPr>
            <a:spLocks noGrp="1"/>
          </p:cNvSpPr>
          <p:nvPr>
            <p:ph idx="1"/>
          </p:nvPr>
        </p:nvSpPr>
        <p:spPr>
          <a:xfrm>
            <a:off x="4965431" y="2438400"/>
            <a:ext cx="6586489" cy="3785419"/>
          </a:xfrm>
        </p:spPr>
        <p:txBody>
          <a:bodyPr>
            <a:normAutofit/>
          </a:bodyPr>
          <a:lstStyle/>
          <a:p>
            <a:pPr marL="0" indent="0">
              <a:buNone/>
            </a:pPr>
            <a:r>
              <a:rPr lang="en-US" sz="2000" dirty="0"/>
              <a:t>Artificial Intelligence &amp; Academic Integrity</a:t>
            </a:r>
          </a:p>
          <a:p>
            <a:pPr marL="0" indent="0">
              <a:buNone/>
            </a:pPr>
            <a:endParaRPr lang="en-US" sz="2000" dirty="0"/>
          </a:p>
          <a:p>
            <a:pPr marL="514350" indent="-514350">
              <a:buFont typeface="+mj-lt"/>
              <a:buAutoNum type="arabicPeriod"/>
            </a:pPr>
            <a:r>
              <a:rPr lang="en-US" sz="2000" dirty="0"/>
              <a:t>Policy Regulation</a:t>
            </a:r>
          </a:p>
          <a:p>
            <a:pPr marL="514350" indent="-514350">
              <a:buFont typeface="+mj-lt"/>
              <a:buAutoNum type="arabicPeriod"/>
            </a:pPr>
            <a:r>
              <a:rPr lang="en-US" sz="2000" dirty="0"/>
              <a:t>Supporting Educators</a:t>
            </a:r>
          </a:p>
          <a:p>
            <a:pPr marL="514350" indent="-514350">
              <a:buFont typeface="+mj-lt"/>
              <a:buAutoNum type="arabicPeriod"/>
            </a:pPr>
            <a:r>
              <a:rPr lang="en-US" sz="2000" dirty="0"/>
              <a:t>Student Use of Unauthorized Artificial Intelligence</a:t>
            </a:r>
          </a:p>
          <a:p>
            <a:pPr marL="514350" indent="-514350">
              <a:buFont typeface="+mj-lt"/>
              <a:buAutoNum type="arabicPeriod"/>
            </a:pPr>
            <a:endParaRPr lang="en-US" sz="2000" dirty="0"/>
          </a:p>
          <a:p>
            <a:pPr marL="0" indent="0">
              <a:buNone/>
            </a:pPr>
            <a:r>
              <a:rPr lang="en-US" sz="2000" dirty="0"/>
              <a:t>Record on </a:t>
            </a:r>
            <a:r>
              <a:rPr lang="en-US" sz="2000" dirty="0" err="1"/>
              <a:t>Jamboard</a:t>
            </a:r>
            <a:r>
              <a:rPr lang="en-US" sz="2000" dirty="0"/>
              <a:t> – QR Code with minutes</a:t>
            </a:r>
          </a:p>
        </p:txBody>
      </p:sp>
      <p:pic>
        <p:nvPicPr>
          <p:cNvPr id="5" name="Picture 4" descr="A red maple leaf&#10;&#10;Description automatically generated with medium confidence">
            <a:extLst>
              <a:ext uri="{FF2B5EF4-FFF2-40B4-BE49-F238E27FC236}">
                <a16:creationId xmlns:a16="http://schemas.microsoft.com/office/drawing/2014/main" id="{722D62B8-F277-CE14-B1A2-029B9F71D8D6}"/>
              </a:ext>
            </a:extLst>
          </p:cNvPr>
          <p:cNvPicPr>
            <a:picLocks noChangeAspect="1"/>
          </p:cNvPicPr>
          <p:nvPr/>
        </p:nvPicPr>
        <p:blipFill rotWithShape="1">
          <a:blip r:embed="rId2"/>
          <a:srcRect l="28384" r="26666"/>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C390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10360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D9678478-7CEB-2375-15E3-CC2BDE194C65}"/>
              </a:ext>
            </a:extLst>
          </p:cNvPr>
          <p:cNvSpPr>
            <a:spLocks noGrp="1"/>
          </p:cNvSpPr>
          <p:nvPr>
            <p:ph type="title"/>
          </p:nvPr>
        </p:nvSpPr>
        <p:spPr>
          <a:xfrm>
            <a:off x="5297762" y="640080"/>
            <a:ext cx="6251110" cy="3566160"/>
          </a:xfrm>
        </p:spPr>
        <p:txBody>
          <a:bodyPr vert="horz" lIns="91440" tIns="45720" rIns="91440" bIns="45720" rtlCol="0" anchor="b">
            <a:normAutofit/>
          </a:bodyPr>
          <a:lstStyle/>
          <a:p>
            <a:r>
              <a:rPr lang="en-US" sz="5400"/>
              <a:t>Report Back from Groups</a:t>
            </a:r>
          </a:p>
        </p:txBody>
      </p:sp>
      <p:pic>
        <p:nvPicPr>
          <p:cNvPr id="5" name="Picture 4" descr="A red maple leaf&#10;&#10;Description automatically generated with medium confidence">
            <a:extLst>
              <a:ext uri="{FF2B5EF4-FFF2-40B4-BE49-F238E27FC236}">
                <a16:creationId xmlns:a16="http://schemas.microsoft.com/office/drawing/2014/main" id="{09B22951-5C3B-CC48-A127-2D7D6E9DB6A9}"/>
              </a:ext>
            </a:extLst>
          </p:cNvPr>
          <p:cNvPicPr>
            <a:picLocks noChangeAspect="1"/>
          </p:cNvPicPr>
          <p:nvPr/>
        </p:nvPicPr>
        <p:blipFill rotWithShape="1">
          <a:blip r:embed="rId2"/>
          <a:srcRect l="28279" r="26560"/>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44354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1">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9FA984C1-1626-9656-27FA-3ED70A3772CC}"/>
              </a:ext>
            </a:extLst>
          </p:cNvPr>
          <p:cNvSpPr>
            <a:spLocks noGrp="1"/>
          </p:cNvSpPr>
          <p:nvPr>
            <p:ph type="title"/>
          </p:nvPr>
        </p:nvSpPr>
        <p:spPr>
          <a:xfrm>
            <a:off x="457200" y="-131964"/>
            <a:ext cx="5323715" cy="1642970"/>
          </a:xfrm>
        </p:spPr>
        <p:txBody>
          <a:bodyPr anchor="b">
            <a:normAutofit/>
          </a:bodyPr>
          <a:lstStyle/>
          <a:p>
            <a:r>
              <a:rPr lang="en-US" sz="4000" b="1"/>
              <a:t>Closing Remarks</a:t>
            </a:r>
          </a:p>
        </p:txBody>
      </p:sp>
      <p:sp>
        <p:nvSpPr>
          <p:cNvPr id="8" name="Content Placeholder 7">
            <a:extLst>
              <a:ext uri="{FF2B5EF4-FFF2-40B4-BE49-F238E27FC236}">
                <a16:creationId xmlns:a16="http://schemas.microsoft.com/office/drawing/2014/main" id="{2A7FEC0D-5D1E-9877-6030-5B8F847CA81E}"/>
              </a:ext>
            </a:extLst>
          </p:cNvPr>
          <p:cNvSpPr>
            <a:spLocks noGrp="1"/>
          </p:cNvSpPr>
          <p:nvPr>
            <p:ph idx="1"/>
          </p:nvPr>
        </p:nvSpPr>
        <p:spPr>
          <a:xfrm>
            <a:off x="457201" y="1511006"/>
            <a:ext cx="6371080" cy="4889361"/>
          </a:xfrm>
        </p:spPr>
        <p:txBody>
          <a:bodyPr anchor="t">
            <a:normAutofit fontScale="92500" lnSpcReduction="10000"/>
          </a:bodyPr>
          <a:lstStyle/>
          <a:p>
            <a:pPr marL="0" indent="0">
              <a:buNone/>
            </a:pPr>
            <a:r>
              <a:rPr lang="en-CA" sz="1700" b="1" dirty="0">
                <a:effectLst/>
                <a:latin typeface="Calibri" panose="020F0502020204030204" pitchFamily="34" charset="0"/>
                <a:ea typeface="Calibri" panose="020F0502020204030204" pitchFamily="34" charset="0"/>
              </a:rPr>
              <a:t>Canadian Perspectives on Academic Integrity Journal</a:t>
            </a:r>
          </a:p>
          <a:p>
            <a:pPr marL="0" indent="0">
              <a:buNone/>
            </a:pPr>
            <a:r>
              <a:rPr lang="en-CA" sz="1600" b="1" i="0" dirty="0">
                <a:effectLst/>
              </a:rPr>
              <a:t>About the Journal--Focus and Scope</a:t>
            </a:r>
          </a:p>
          <a:p>
            <a:r>
              <a:rPr lang="en-CA" sz="1600" b="0" i="0" dirty="0">
                <a:effectLst/>
              </a:rPr>
              <a:t>One objective of this online, open-source journal is to provide Canadian practitioners working in the area of academic integrity with a venue to share experiences and insights about their work. A second (though no less important) goal of this journal is to elevate awareness and mobilize knowledge about issues relating to academic integrity in Canada.</a:t>
            </a:r>
          </a:p>
          <a:p>
            <a:r>
              <a:rPr lang="en-CA" sz="1600" b="0" i="0" dirty="0">
                <a:effectLst/>
              </a:rPr>
              <a:t>This journal is focused on the Canadian context. Submissions are accepted from those with an e-mail address from a Canadian educational institution. Independent scholars without a Canadian institutional address should contact the editor before submitting a manuscript.</a:t>
            </a:r>
          </a:p>
          <a:p>
            <a:pPr marL="0" indent="0">
              <a:buNone/>
            </a:pPr>
            <a:endParaRPr lang="en-CA" sz="1600" dirty="0">
              <a:effectLst/>
              <a:ea typeface="Calibri" panose="020F0502020204030204" pitchFamily="34" charset="0"/>
            </a:endParaRPr>
          </a:p>
          <a:p>
            <a:pPr marL="0" indent="0">
              <a:buNone/>
            </a:pPr>
            <a:r>
              <a:rPr lang="en-CA" sz="1600" b="1" i="0" dirty="0">
                <a:effectLst/>
              </a:rPr>
              <a:t>Call for Submissions for Volume 1</a:t>
            </a:r>
          </a:p>
          <a:p>
            <a:pPr marL="0" indent="0">
              <a:buNone/>
            </a:pPr>
            <a:r>
              <a:rPr lang="en-CA" sz="1600" b="0" i="0" dirty="0">
                <a:effectLst/>
              </a:rPr>
              <a:t>2023-02-05</a:t>
            </a:r>
          </a:p>
          <a:p>
            <a:pPr marL="0" indent="0">
              <a:buNone/>
            </a:pPr>
            <a:r>
              <a:rPr lang="en-CA" sz="1600" b="0" i="0" dirty="0">
                <a:effectLst/>
              </a:rPr>
              <a:t>This year marks the 6</a:t>
            </a:r>
            <a:r>
              <a:rPr lang="en-CA" sz="1600" b="0" i="0" baseline="30000" dirty="0">
                <a:effectLst/>
              </a:rPr>
              <a:t>th</a:t>
            </a:r>
            <a:r>
              <a:rPr lang="en-CA" sz="1600" b="0" i="0" dirty="0">
                <a:effectLst/>
              </a:rPr>
              <a:t> of the Canadian Perspectives on Academic Integrity, and we invite Canadian researchers and practitioners engaged in the field of academic integrity to submit articles to be considered for publication in July or December 2023. Included in this year's issues will be the </a:t>
            </a:r>
            <a:r>
              <a:rPr lang="en-CA" sz="1600" b="0" i="0" dirty="0" err="1">
                <a:effectLst/>
              </a:rPr>
              <a:t>accespted</a:t>
            </a:r>
            <a:r>
              <a:rPr lang="en-CA" sz="1600" b="0" i="0" dirty="0">
                <a:effectLst/>
              </a:rPr>
              <a:t> presentation abstracts from the </a:t>
            </a:r>
            <a:r>
              <a:rPr lang="en-CA" sz="1600" b="0" i="0" dirty="0">
                <a:effectLst/>
                <a:hlinkClick r:id="rId2"/>
              </a:rPr>
              <a:t>Canadian Symposium on Academic Integrity (CSAI) 2023</a:t>
            </a:r>
            <a:r>
              <a:rPr lang="en-CA" sz="1600" b="0" i="0" dirty="0">
                <a:effectLst/>
              </a:rPr>
              <a:t>.</a:t>
            </a:r>
          </a:p>
          <a:p>
            <a:endParaRPr lang="en-CA" sz="1200" dirty="0">
              <a:effectLst/>
              <a:latin typeface="Calibri" panose="020F0502020204030204" pitchFamily="34" charset="0"/>
              <a:ea typeface="Calibri" panose="020F0502020204030204" pitchFamily="34" charset="0"/>
            </a:endParaRPr>
          </a:p>
          <a:p>
            <a:endParaRPr lang="en-US" sz="800" dirty="0"/>
          </a:p>
        </p:txBody>
      </p:sp>
      <p:sp>
        <p:nvSpPr>
          <p:cNvPr id="39" name="Rectangle 33">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red maple leaf&#10;&#10;Description automatically generated with medium confidence">
            <a:extLst>
              <a:ext uri="{FF2B5EF4-FFF2-40B4-BE49-F238E27FC236}">
                <a16:creationId xmlns:a16="http://schemas.microsoft.com/office/drawing/2014/main" id="{B0B1BD0C-BA79-BD29-C7ED-91458618509F}"/>
              </a:ext>
            </a:extLst>
          </p:cNvPr>
          <p:cNvPicPr>
            <a:picLocks noChangeAspect="1"/>
          </p:cNvPicPr>
          <p:nvPr/>
        </p:nvPicPr>
        <p:blipFill rotWithShape="1">
          <a:blip r:embed="rId3"/>
          <a:srcRect l="17508" r="15790"/>
          <a:stretch/>
        </p:blipFill>
        <p:spPr>
          <a:xfrm>
            <a:off x="7075967" y="1365997"/>
            <a:ext cx="4170530" cy="4157898"/>
          </a:xfrm>
          <a:prstGeom prst="rect">
            <a:avLst/>
          </a:prstGeom>
        </p:spPr>
      </p:pic>
    </p:spTree>
    <p:extLst>
      <p:ext uri="{BB962C8B-B14F-4D97-AF65-F5344CB8AC3E}">
        <p14:creationId xmlns:p14="http://schemas.microsoft.com/office/powerpoint/2010/main" val="30275769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1FB0242-9243-2E51-421E-E2240FB12777}"/>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Closing Remarks</a:t>
            </a:r>
            <a:br>
              <a:rPr lang="en-US" sz="4000" kern="1200">
                <a:solidFill>
                  <a:srgbClr val="FFFFFF"/>
                </a:solidFill>
                <a:latin typeface="+mj-lt"/>
                <a:ea typeface="+mj-ea"/>
                <a:cs typeface="+mj-cs"/>
              </a:rPr>
            </a:br>
            <a:r>
              <a:rPr lang="en-US" sz="4000" kern="1200">
                <a:solidFill>
                  <a:srgbClr val="FFFFFF"/>
                </a:solidFill>
                <a:latin typeface="+mj-lt"/>
                <a:ea typeface="+mj-ea"/>
                <a:cs typeface="+mj-cs"/>
              </a:rPr>
              <a:t>June 1-2</a:t>
            </a:r>
            <a:br>
              <a:rPr lang="en-US" sz="4000" kern="1200">
                <a:solidFill>
                  <a:srgbClr val="FFFFFF"/>
                </a:solidFill>
                <a:latin typeface="+mj-lt"/>
                <a:ea typeface="+mj-ea"/>
                <a:cs typeface="+mj-cs"/>
              </a:rPr>
            </a:br>
            <a:r>
              <a:rPr lang="en-US" sz="4000" kern="1200">
                <a:solidFill>
                  <a:srgbClr val="FFFFFF"/>
                </a:solidFill>
                <a:latin typeface="+mj-lt"/>
                <a:ea typeface="+mj-ea"/>
                <a:cs typeface="+mj-cs"/>
              </a:rPr>
              <a:t>Manitoba</a:t>
            </a:r>
          </a:p>
        </p:txBody>
      </p:sp>
      <p:pic>
        <p:nvPicPr>
          <p:cNvPr id="5" name="Content Placeholder 4" descr="Graphical user interface, application&#10;&#10;Description automatically generated">
            <a:extLst>
              <a:ext uri="{FF2B5EF4-FFF2-40B4-BE49-F238E27FC236}">
                <a16:creationId xmlns:a16="http://schemas.microsoft.com/office/drawing/2014/main" id="{3BE7D994-3B69-BE73-CE7B-109D14D0A62C}"/>
              </a:ext>
            </a:extLst>
          </p:cNvPr>
          <p:cNvPicPr>
            <a:picLocks noGrp="1" noChangeAspect="1"/>
          </p:cNvPicPr>
          <p:nvPr>
            <p:ph idx="1"/>
          </p:nvPr>
        </p:nvPicPr>
        <p:blipFill>
          <a:blip r:embed="rId2"/>
          <a:stretch>
            <a:fillRect/>
          </a:stretch>
        </p:blipFill>
        <p:spPr>
          <a:xfrm>
            <a:off x="3369711" y="-490728"/>
            <a:ext cx="9563098" cy="7839456"/>
          </a:xfrm>
          <a:prstGeom prst="rect">
            <a:avLst/>
          </a:prstGeom>
        </p:spPr>
      </p:pic>
    </p:spTree>
    <p:extLst>
      <p:ext uri="{BB962C8B-B14F-4D97-AF65-F5344CB8AC3E}">
        <p14:creationId xmlns:p14="http://schemas.microsoft.com/office/powerpoint/2010/main" val="38190925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73529-A8D7-6CCD-CD3B-35B5313A79BE}"/>
              </a:ext>
            </a:extLst>
          </p:cNvPr>
          <p:cNvSpPr>
            <a:spLocks noGrp="1"/>
          </p:cNvSpPr>
          <p:nvPr>
            <p:ph type="title"/>
          </p:nvPr>
        </p:nvSpPr>
        <p:spPr>
          <a:xfrm>
            <a:off x="4965430" y="629268"/>
            <a:ext cx="6586491" cy="1286160"/>
          </a:xfrm>
        </p:spPr>
        <p:txBody>
          <a:bodyPr anchor="b">
            <a:normAutofit/>
          </a:bodyPr>
          <a:lstStyle/>
          <a:p>
            <a:r>
              <a:rPr lang="en-US" b="1" dirty="0">
                <a:latin typeface="+mn-lt"/>
              </a:rPr>
              <a:t>Highlights for the Day</a:t>
            </a:r>
          </a:p>
        </p:txBody>
      </p:sp>
      <p:sp>
        <p:nvSpPr>
          <p:cNvPr id="3" name="Content Placeholder 2">
            <a:extLst>
              <a:ext uri="{FF2B5EF4-FFF2-40B4-BE49-F238E27FC236}">
                <a16:creationId xmlns:a16="http://schemas.microsoft.com/office/drawing/2014/main" id="{05915250-33B5-7C38-28CF-18CCB9D18914}"/>
              </a:ext>
            </a:extLst>
          </p:cNvPr>
          <p:cNvSpPr>
            <a:spLocks noGrp="1"/>
          </p:cNvSpPr>
          <p:nvPr>
            <p:ph idx="1"/>
          </p:nvPr>
        </p:nvSpPr>
        <p:spPr>
          <a:xfrm>
            <a:off x="4965431" y="2438400"/>
            <a:ext cx="6586489" cy="3785419"/>
          </a:xfrm>
        </p:spPr>
        <p:txBody>
          <a:bodyPr>
            <a:normAutofit/>
          </a:bodyPr>
          <a:lstStyle/>
          <a:p>
            <a:r>
              <a:rPr lang="en-US" sz="2000"/>
              <a:t>What were your highlights for today?</a:t>
            </a:r>
          </a:p>
          <a:p>
            <a:r>
              <a:rPr lang="en-US" sz="2000"/>
              <a:t>Keep your eyes open for a link that will ask for your feedback – to help us plan for next year.</a:t>
            </a:r>
          </a:p>
        </p:txBody>
      </p:sp>
      <p:pic>
        <p:nvPicPr>
          <p:cNvPr id="3074" name="Picture 2" descr="Fireworks, Sparks, Design">
            <a:extLst>
              <a:ext uri="{FF2B5EF4-FFF2-40B4-BE49-F238E27FC236}">
                <a16:creationId xmlns:a16="http://schemas.microsoft.com/office/drawing/2014/main" id="{11E1B863-C4F7-3AB0-126E-B9DF41D14B4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516" r="16446" b="2"/>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3079" name="Straight Connector 307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00DBF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2314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C17897-9616-BF51-838F-95BE218BD8FD}"/>
              </a:ext>
            </a:extLst>
          </p:cNvPr>
          <p:cNvSpPr>
            <a:spLocks noGrp="1"/>
          </p:cNvSpPr>
          <p:nvPr>
            <p:ph type="title"/>
          </p:nvPr>
        </p:nvSpPr>
        <p:spPr>
          <a:xfrm>
            <a:off x="640080" y="325369"/>
            <a:ext cx="4368602" cy="1956841"/>
          </a:xfrm>
        </p:spPr>
        <p:txBody>
          <a:bodyPr anchor="b">
            <a:normAutofit/>
          </a:bodyPr>
          <a:lstStyle/>
          <a:p>
            <a:r>
              <a:rPr lang="en-US" sz="5400" b="1">
                <a:latin typeface="+mn-lt"/>
              </a:rPr>
              <a:t>Closing Remarks</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E5EB1C3-7D7B-2355-6F77-240DF48F08E8}"/>
              </a:ext>
            </a:extLst>
          </p:cNvPr>
          <p:cNvSpPr>
            <a:spLocks noGrp="1"/>
          </p:cNvSpPr>
          <p:nvPr>
            <p:ph idx="1"/>
          </p:nvPr>
        </p:nvSpPr>
        <p:spPr>
          <a:xfrm>
            <a:off x="640080" y="2872899"/>
            <a:ext cx="4243589" cy="3320668"/>
          </a:xfrm>
        </p:spPr>
        <p:txBody>
          <a:bodyPr>
            <a:normAutofit/>
          </a:bodyPr>
          <a:lstStyle/>
          <a:p>
            <a:pPr marL="0" indent="0">
              <a:buNone/>
            </a:pPr>
            <a:r>
              <a:rPr lang="en-US" sz="1200"/>
              <a:t>Thanks to the planning committee:</a:t>
            </a:r>
          </a:p>
          <a:p>
            <a:pPr>
              <a:buFont typeface="Wingdings" pitchFamily="2" charset="2"/>
              <a:buChar char="ü"/>
            </a:pPr>
            <a:r>
              <a:rPr lang="en-US" sz="1200"/>
              <a:t>Angela Clark (York University)</a:t>
            </a:r>
          </a:p>
          <a:p>
            <a:pPr>
              <a:buFont typeface="Wingdings" pitchFamily="2" charset="2"/>
              <a:buChar char="ü"/>
            </a:pPr>
            <a:r>
              <a:rPr lang="en-US" sz="1200"/>
              <a:t>Sarah Eaton (University of Calgary)</a:t>
            </a:r>
          </a:p>
          <a:p>
            <a:pPr>
              <a:buFont typeface="Wingdings" pitchFamily="2" charset="2"/>
              <a:buChar char="ü"/>
            </a:pPr>
            <a:r>
              <a:rPr lang="en-US" sz="1200"/>
              <a:t>Loie Gervais (University of Manitoba)</a:t>
            </a:r>
          </a:p>
          <a:p>
            <a:pPr>
              <a:buFont typeface="Wingdings" pitchFamily="2" charset="2"/>
              <a:buChar char="ü"/>
            </a:pPr>
            <a:r>
              <a:rPr lang="en-US" sz="1200"/>
              <a:t>Amanda McKenzie (University of Waterloo)</a:t>
            </a:r>
          </a:p>
          <a:p>
            <a:pPr>
              <a:buFont typeface="Wingdings" pitchFamily="2" charset="2"/>
              <a:buChar char="ü"/>
            </a:pPr>
            <a:r>
              <a:rPr lang="en-US" sz="1200"/>
              <a:t>Allyson Miller (Toronto Metropolitan University)</a:t>
            </a:r>
          </a:p>
          <a:p>
            <a:pPr>
              <a:buFont typeface="Wingdings" pitchFamily="2" charset="2"/>
              <a:buChar char="ü"/>
            </a:pPr>
            <a:r>
              <a:rPr lang="en-US" sz="1200"/>
              <a:t>Leeanne Morrow (University of Calgary)</a:t>
            </a:r>
          </a:p>
          <a:p>
            <a:pPr>
              <a:buFont typeface="Wingdings" pitchFamily="2" charset="2"/>
              <a:buChar char="ü"/>
            </a:pPr>
            <a:r>
              <a:rPr lang="en-US" sz="1200"/>
              <a:t>Martine Peters (</a:t>
            </a:r>
            <a:r>
              <a:rPr lang="en-CA" sz="1200" b="0" i="0">
                <a:effectLst/>
              </a:rPr>
              <a:t>l'Université du Québec en Outaouais</a:t>
            </a:r>
            <a:r>
              <a:rPr lang="en-CA" sz="1200" b="0" i="0">
                <a:effectLst/>
                <a:latin typeface="Arial" panose="020B0604020202020204" pitchFamily="34" charset="0"/>
              </a:rPr>
              <a:t>)</a:t>
            </a:r>
            <a:endParaRPr lang="en-US" sz="1200"/>
          </a:p>
          <a:p>
            <a:pPr>
              <a:buFont typeface="Wingdings" pitchFamily="2" charset="2"/>
              <a:buChar char="ü"/>
            </a:pPr>
            <a:r>
              <a:rPr lang="en-US" sz="1200"/>
              <a:t>Brenda Stoesz (University of Manitoba)</a:t>
            </a:r>
          </a:p>
          <a:p>
            <a:pPr>
              <a:buFont typeface="Wingdings" pitchFamily="2" charset="2"/>
              <a:buChar char="ü"/>
            </a:pPr>
            <a:r>
              <a:rPr lang="en-US" sz="1200"/>
              <a:t>Emma Thacker (University of Toronto)</a:t>
            </a:r>
          </a:p>
        </p:txBody>
      </p:sp>
      <p:pic>
        <p:nvPicPr>
          <p:cNvPr id="5" name="Picture 4" descr="A dog lying on the floor&#10;&#10;Description automatically generated with medium confidence">
            <a:extLst>
              <a:ext uri="{FF2B5EF4-FFF2-40B4-BE49-F238E27FC236}">
                <a16:creationId xmlns:a16="http://schemas.microsoft.com/office/drawing/2014/main" id="{9D493944-4020-F4A3-A77C-6E9CB46F4E64}"/>
              </a:ext>
            </a:extLst>
          </p:cNvPr>
          <p:cNvPicPr>
            <a:picLocks noChangeAspect="1"/>
          </p:cNvPicPr>
          <p:nvPr/>
        </p:nvPicPr>
        <p:blipFill rotWithShape="1">
          <a:blip r:embed="rId2"/>
          <a:srcRect t="3691" r="-2" b="4585"/>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25883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1D4FC-FEBD-0BED-2CC5-9971760129B3}"/>
              </a:ext>
            </a:extLst>
          </p:cNvPr>
          <p:cNvSpPr>
            <a:spLocks noGrp="1"/>
          </p:cNvSpPr>
          <p:nvPr>
            <p:ph type="title"/>
          </p:nvPr>
        </p:nvSpPr>
        <p:spPr>
          <a:xfrm>
            <a:off x="4965430" y="629268"/>
            <a:ext cx="6586491" cy="1286160"/>
          </a:xfrm>
        </p:spPr>
        <p:txBody>
          <a:bodyPr anchor="b">
            <a:normAutofit/>
          </a:bodyPr>
          <a:lstStyle/>
          <a:p>
            <a:r>
              <a:rPr lang="en-US" b="1" dirty="0">
                <a:latin typeface="Palatino Linotype" panose="02040502050505030304" pitchFamily="18" charset="0"/>
              </a:rPr>
              <a:t>Purpose &amp; Goals</a:t>
            </a:r>
          </a:p>
        </p:txBody>
      </p:sp>
      <p:sp>
        <p:nvSpPr>
          <p:cNvPr id="3" name="Content Placeholder 2">
            <a:extLst>
              <a:ext uri="{FF2B5EF4-FFF2-40B4-BE49-F238E27FC236}">
                <a16:creationId xmlns:a16="http://schemas.microsoft.com/office/drawing/2014/main" id="{C8A81632-104B-12C9-7334-3F1F3D9B4589}"/>
              </a:ext>
            </a:extLst>
          </p:cNvPr>
          <p:cNvSpPr>
            <a:spLocks noGrp="1"/>
          </p:cNvSpPr>
          <p:nvPr>
            <p:ph idx="1"/>
          </p:nvPr>
        </p:nvSpPr>
        <p:spPr>
          <a:xfrm>
            <a:off x="4965431" y="2438400"/>
            <a:ext cx="6586489" cy="3785419"/>
          </a:xfrm>
        </p:spPr>
        <p:txBody>
          <a:bodyPr>
            <a:normAutofit/>
          </a:bodyPr>
          <a:lstStyle/>
          <a:p>
            <a:pPr marL="0" indent="0" rtl="0">
              <a:spcBef>
                <a:spcPts val="0"/>
              </a:spcBef>
              <a:spcAft>
                <a:spcPts val="0"/>
              </a:spcAft>
              <a:buNone/>
            </a:pPr>
            <a:r>
              <a:rPr lang="en-CA" sz="1400" b="1" i="0" u="none" strike="noStrike" dirty="0">
                <a:effectLst/>
                <a:latin typeface="Palatino Linotype" panose="02040502050505030304" pitchFamily="18" charset="0"/>
              </a:rPr>
              <a:t>Purpose</a:t>
            </a:r>
            <a:endParaRPr lang="en-CA" sz="1400" b="0" dirty="0">
              <a:effectLst/>
              <a:latin typeface="Palatino Linotype" panose="02040502050505030304" pitchFamily="18" charset="0"/>
            </a:endParaRPr>
          </a:p>
          <a:p>
            <a:pPr marL="0" indent="0" rtl="0">
              <a:spcBef>
                <a:spcPts val="0"/>
              </a:spcBef>
              <a:spcAft>
                <a:spcPts val="0"/>
              </a:spcAft>
              <a:buNone/>
            </a:pPr>
            <a:br>
              <a:rPr lang="en-CA" sz="1400" b="0" dirty="0">
                <a:effectLst/>
                <a:latin typeface="Palatino Linotype" panose="02040502050505030304" pitchFamily="18" charset="0"/>
              </a:rPr>
            </a:br>
            <a:r>
              <a:rPr lang="en-CA" sz="1400" b="0" i="0" u="none" strike="noStrike" dirty="0">
                <a:effectLst/>
                <a:latin typeface="Palatino Linotype" panose="02040502050505030304" pitchFamily="18" charset="0"/>
              </a:rPr>
              <a:t>ICAI Canada is bilingual (English and French) and serves as an education and best practice resource for Canadian universities and colleges working to create cultures of integrity.</a:t>
            </a:r>
            <a:endParaRPr lang="en-CA" sz="1400" b="0" dirty="0">
              <a:effectLst/>
              <a:latin typeface="Palatino Linotype" panose="02040502050505030304" pitchFamily="18" charset="0"/>
            </a:endParaRPr>
          </a:p>
          <a:p>
            <a:pPr marL="0" indent="0" rtl="0">
              <a:spcBef>
                <a:spcPts val="0"/>
              </a:spcBef>
              <a:spcAft>
                <a:spcPts val="0"/>
              </a:spcAft>
              <a:buNone/>
            </a:pPr>
            <a:br>
              <a:rPr lang="en-CA" sz="1400" b="0" dirty="0">
                <a:effectLst/>
                <a:latin typeface="Palatino Linotype" panose="02040502050505030304" pitchFamily="18" charset="0"/>
              </a:rPr>
            </a:br>
            <a:r>
              <a:rPr lang="en-CA" sz="1400" b="1" i="0" u="none" strike="noStrike" dirty="0">
                <a:effectLst/>
                <a:latin typeface="Palatino Linotype" panose="02040502050505030304" pitchFamily="18" charset="0"/>
              </a:rPr>
              <a:t>ICAI Canada’s goals are:</a:t>
            </a:r>
          </a:p>
          <a:p>
            <a:pPr marL="0" indent="0" rtl="0">
              <a:spcBef>
                <a:spcPts val="0"/>
              </a:spcBef>
              <a:spcAft>
                <a:spcPts val="0"/>
              </a:spcAft>
              <a:buNone/>
            </a:pPr>
            <a:endParaRPr lang="en-CA" sz="1400" b="1" dirty="0">
              <a:effectLst/>
              <a:latin typeface="Palatino Linotype" panose="02040502050505030304" pitchFamily="18" charset="0"/>
            </a:endParaRPr>
          </a:p>
          <a:p>
            <a:pPr rtl="0" fontAlgn="base">
              <a:spcBef>
                <a:spcPts val="0"/>
              </a:spcBef>
              <a:spcAft>
                <a:spcPts val="0"/>
              </a:spcAft>
              <a:buFont typeface="Wingdings" pitchFamily="2" charset="2"/>
              <a:buChar char="§"/>
            </a:pPr>
            <a:r>
              <a:rPr lang="en-CA" sz="1400" b="0" i="0" u="none" strike="noStrike" dirty="0">
                <a:effectLst/>
                <a:latin typeface="Palatino Linotype" panose="02040502050505030304" pitchFamily="18" charset="0"/>
              </a:rPr>
              <a:t>Develop and offer education and professional development opportunities to local practitioners;</a:t>
            </a:r>
          </a:p>
          <a:p>
            <a:pPr rtl="0" fontAlgn="base">
              <a:spcBef>
                <a:spcPts val="0"/>
              </a:spcBef>
              <a:spcAft>
                <a:spcPts val="0"/>
              </a:spcAft>
              <a:buFont typeface="Wingdings" pitchFamily="2" charset="2"/>
              <a:buChar char="§"/>
            </a:pPr>
            <a:r>
              <a:rPr lang="en-CA" sz="1400" b="0" i="0" u="none" strike="noStrike" dirty="0">
                <a:effectLst/>
                <a:latin typeface="Palatino Linotype" panose="02040502050505030304" pitchFamily="18" charset="0"/>
              </a:rPr>
              <a:t>Support practitioner day-to-day efforts at their own institutions;</a:t>
            </a:r>
          </a:p>
          <a:p>
            <a:pPr rtl="0" fontAlgn="base">
              <a:spcBef>
                <a:spcPts val="0"/>
              </a:spcBef>
              <a:spcAft>
                <a:spcPts val="0"/>
              </a:spcAft>
              <a:buFont typeface="Wingdings" pitchFamily="2" charset="2"/>
              <a:buChar char="§"/>
            </a:pPr>
            <a:r>
              <a:rPr lang="en-CA" sz="1400" b="0" i="0" u="none" strike="noStrike" dirty="0">
                <a:effectLst/>
                <a:latin typeface="Palatino Linotype" panose="02040502050505030304" pitchFamily="18" charset="0"/>
              </a:rPr>
              <a:t>Disseminate best practices from the international and national to the region;</a:t>
            </a:r>
          </a:p>
          <a:p>
            <a:pPr rtl="0" fontAlgn="base">
              <a:spcBef>
                <a:spcPts val="0"/>
              </a:spcBef>
              <a:spcAft>
                <a:spcPts val="0"/>
              </a:spcAft>
              <a:buFont typeface="Wingdings" pitchFamily="2" charset="2"/>
              <a:buChar char="§"/>
            </a:pPr>
            <a:r>
              <a:rPr lang="en-CA" sz="1400" b="0" i="0" u="none" strike="noStrike" dirty="0">
                <a:effectLst/>
                <a:latin typeface="Palatino Linotype" panose="02040502050505030304" pitchFamily="18" charset="0"/>
              </a:rPr>
              <a:t>Provide academic integrity resources, including links to the ICAI; and</a:t>
            </a:r>
          </a:p>
          <a:p>
            <a:pPr rtl="0" fontAlgn="base">
              <a:spcBef>
                <a:spcPts val="0"/>
              </a:spcBef>
              <a:spcAft>
                <a:spcPts val="0"/>
              </a:spcAft>
              <a:buFont typeface="Wingdings" pitchFamily="2" charset="2"/>
              <a:buChar char="§"/>
            </a:pPr>
            <a:r>
              <a:rPr lang="en-CA" sz="1400" b="0" i="0" u="none" strike="noStrike" dirty="0">
                <a:effectLst/>
                <a:latin typeface="Palatino Linotype" panose="02040502050505030304" pitchFamily="18" charset="0"/>
              </a:rPr>
              <a:t>Introduce regional universities and colleges to the work and benefits of ICAI. </a:t>
            </a:r>
          </a:p>
          <a:p>
            <a:endParaRPr lang="en-US" sz="1400" dirty="0"/>
          </a:p>
        </p:txBody>
      </p:sp>
      <p:pic>
        <p:nvPicPr>
          <p:cNvPr id="5" name="Picture 4" descr="A red maple leaf&#10;&#10;Description automatically generated with medium confidence">
            <a:extLst>
              <a:ext uri="{FF2B5EF4-FFF2-40B4-BE49-F238E27FC236}">
                <a16:creationId xmlns:a16="http://schemas.microsoft.com/office/drawing/2014/main" id="{A98076C3-123D-3B63-9E3B-6EB8A2B7C08A}"/>
              </a:ext>
            </a:extLst>
          </p:cNvPr>
          <p:cNvPicPr>
            <a:picLocks noChangeAspect="1"/>
          </p:cNvPicPr>
          <p:nvPr/>
        </p:nvPicPr>
        <p:blipFill rotWithShape="1">
          <a:blip r:embed="rId2"/>
          <a:srcRect l="28384" r="26666"/>
          <a:stretch/>
        </p:blipFill>
        <p:spPr>
          <a:xfrm>
            <a:off x="20" y="10"/>
            <a:ext cx="4635571" cy="6857990"/>
          </a:xfrm>
          <a:prstGeom prst="rect">
            <a:avLst/>
          </a:prstGeom>
          <a:effectLst/>
        </p:spPr>
      </p:pic>
      <p:cxnSp>
        <p:nvCxnSpPr>
          <p:cNvPr id="12"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C390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493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D1ECA88-F378-64F1-E0EF-EF51378E8FB4}"/>
              </a:ext>
            </a:extLst>
          </p:cNvPr>
          <p:cNvSpPr>
            <a:spLocks noGrp="1"/>
          </p:cNvSpPr>
          <p:nvPr>
            <p:ph type="title"/>
          </p:nvPr>
        </p:nvSpPr>
        <p:spPr>
          <a:xfrm>
            <a:off x="6116569" y="365125"/>
            <a:ext cx="5507584" cy="1807305"/>
          </a:xfrm>
        </p:spPr>
        <p:txBody>
          <a:bodyPr>
            <a:normAutofit/>
          </a:bodyPr>
          <a:lstStyle/>
          <a:p>
            <a:r>
              <a:rPr lang="en-US" b="1" dirty="0">
                <a:latin typeface="Palatino Linotype" panose="02040502050505030304" pitchFamily="18" charset="0"/>
              </a:rPr>
              <a:t>Inaugural Executive</a:t>
            </a:r>
          </a:p>
        </p:txBody>
      </p:sp>
      <p:pic>
        <p:nvPicPr>
          <p:cNvPr id="5" name="Content Placeholder 4" descr="A red maple leaf&#10;&#10;Description automatically generated with medium confidence">
            <a:extLst>
              <a:ext uri="{FF2B5EF4-FFF2-40B4-BE49-F238E27FC236}">
                <a16:creationId xmlns:a16="http://schemas.microsoft.com/office/drawing/2014/main" id="{61BE41E2-D7CE-7DB9-4FEB-C27B4ED2199A}"/>
              </a:ext>
            </a:extLst>
          </p:cNvPr>
          <p:cNvPicPr>
            <a:picLocks noChangeAspect="1"/>
          </p:cNvPicPr>
          <p:nvPr/>
        </p:nvPicPr>
        <p:blipFill rotWithShape="1">
          <a:blip r:embed="rId2"/>
          <a:srcRect l="21204" r="19486"/>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9" name="Content Placeholder 8">
            <a:extLst>
              <a:ext uri="{FF2B5EF4-FFF2-40B4-BE49-F238E27FC236}">
                <a16:creationId xmlns:a16="http://schemas.microsoft.com/office/drawing/2014/main" id="{25018F7C-CB3E-CDAB-D96E-CB80FD3CEA4D}"/>
              </a:ext>
            </a:extLst>
          </p:cNvPr>
          <p:cNvSpPr>
            <a:spLocks noGrp="1"/>
          </p:cNvSpPr>
          <p:nvPr>
            <p:ph idx="1"/>
          </p:nvPr>
        </p:nvSpPr>
        <p:spPr>
          <a:xfrm>
            <a:off x="6116569" y="2333297"/>
            <a:ext cx="5507584" cy="3843666"/>
          </a:xfrm>
        </p:spPr>
        <p:txBody>
          <a:bodyPr>
            <a:normAutofit/>
          </a:bodyPr>
          <a:lstStyle/>
          <a:p>
            <a:pPr marL="0" indent="0">
              <a:buNone/>
            </a:pPr>
            <a:r>
              <a:rPr lang="en-US" sz="1800" dirty="0">
                <a:latin typeface="Palatino Linotype" panose="02040502050505030304" pitchFamily="18" charset="0"/>
              </a:rPr>
              <a:t>Chair – Jennie </a:t>
            </a:r>
            <a:r>
              <a:rPr lang="en-US" sz="1800" dirty="0" err="1">
                <a:latin typeface="Palatino Linotype" panose="02040502050505030304" pitchFamily="18" charset="0"/>
              </a:rPr>
              <a:t>Miron</a:t>
            </a:r>
            <a:r>
              <a:rPr lang="en-US" sz="1800">
                <a:latin typeface="Palatino Linotype" panose="02040502050505030304" pitchFamily="18" charset="0"/>
              </a:rPr>
              <a:t> (Ontario - Humber College ITAL) </a:t>
            </a:r>
            <a:r>
              <a:rPr lang="en-US" sz="1800">
                <a:latin typeface="Palatino Linotype" panose="02040502050505030304" pitchFamily="18" charset="0"/>
                <a:hlinkClick r:id="rId3"/>
              </a:rPr>
              <a:t>jennie.miron@humber.ca</a:t>
            </a:r>
            <a:r>
              <a:rPr lang="en-US" sz="1800">
                <a:latin typeface="Palatino Linotype" panose="02040502050505030304" pitchFamily="18" charset="0"/>
              </a:rPr>
              <a:t> </a:t>
            </a:r>
          </a:p>
          <a:p>
            <a:pPr marL="0" indent="0">
              <a:buNone/>
            </a:pPr>
            <a:r>
              <a:rPr lang="en-US" sz="1800">
                <a:latin typeface="Palatino Linotype" panose="02040502050505030304" pitchFamily="18" charset="0"/>
              </a:rPr>
              <a:t>Vice-Chair – Angela Clark (Ontario - York University) </a:t>
            </a:r>
            <a:r>
              <a:rPr lang="en-CA" sz="1800" b="0" i="0">
                <a:solidFill>
                  <a:srgbClr val="424242"/>
                </a:solidFill>
                <a:effectLst/>
                <a:latin typeface="Palatino Linotype" panose="02040502050505030304" pitchFamily="18" charset="0"/>
                <a:hlinkClick r:id="rId4"/>
              </a:rPr>
              <a:t>angclark@yorku.ca</a:t>
            </a:r>
            <a:r>
              <a:rPr lang="en-CA" sz="1800" b="0" i="0">
                <a:solidFill>
                  <a:srgbClr val="424242"/>
                </a:solidFill>
                <a:effectLst/>
                <a:latin typeface="Palatino Linotype" panose="02040502050505030304" pitchFamily="18" charset="0"/>
              </a:rPr>
              <a:t> </a:t>
            </a:r>
            <a:endParaRPr lang="en-US" sz="1800">
              <a:latin typeface="Palatino Linotype" panose="02040502050505030304" pitchFamily="18" charset="0"/>
            </a:endParaRPr>
          </a:p>
          <a:p>
            <a:pPr marL="0" indent="0">
              <a:buNone/>
            </a:pPr>
            <a:r>
              <a:rPr lang="en-US" sz="1800">
                <a:latin typeface="Palatino Linotype" panose="02040502050505030304" pitchFamily="18" charset="0"/>
              </a:rPr>
              <a:t>Secretary – Leanne Morrow (Alberta - University of Calgary) </a:t>
            </a:r>
            <a:r>
              <a:rPr lang="en-CA" sz="1800" b="0" i="0">
                <a:solidFill>
                  <a:srgbClr val="424242"/>
                </a:solidFill>
                <a:effectLst/>
                <a:latin typeface="Palatino Linotype" panose="02040502050505030304" pitchFamily="18" charset="0"/>
                <a:hlinkClick r:id="rId5"/>
              </a:rPr>
              <a:t>lhlmorro@ucalgary.ca</a:t>
            </a:r>
            <a:r>
              <a:rPr lang="en-CA" sz="1800" b="0" i="0">
                <a:solidFill>
                  <a:srgbClr val="424242"/>
                </a:solidFill>
                <a:effectLst/>
                <a:latin typeface="Palatino Linotype" panose="02040502050505030304" pitchFamily="18" charset="0"/>
              </a:rPr>
              <a:t> </a:t>
            </a:r>
            <a:endParaRPr lang="en-US" sz="1800">
              <a:latin typeface="Palatino Linotype" panose="02040502050505030304" pitchFamily="18" charset="0"/>
            </a:endParaRPr>
          </a:p>
          <a:p>
            <a:pPr marL="0" indent="0">
              <a:buNone/>
            </a:pPr>
            <a:r>
              <a:rPr lang="en-US" sz="1800">
                <a:latin typeface="Palatino Linotype" panose="02040502050505030304" pitchFamily="18" charset="0"/>
              </a:rPr>
              <a:t>Event Coordinator – Allyson Miller (Ontario -Toronto Metropolitan University) </a:t>
            </a:r>
            <a:r>
              <a:rPr lang="en-CA" sz="1800" b="0" i="0">
                <a:effectLst/>
                <a:latin typeface="Palatino Linotype" panose="02040502050505030304" pitchFamily="18" charset="0"/>
                <a:hlinkClick r:id="rId6"/>
              </a:rPr>
              <a:t>allyson.miller@ryerson.ca</a:t>
            </a:r>
            <a:endParaRPr lang="en-US" sz="1800">
              <a:latin typeface="Palatino Linotype" panose="02040502050505030304" pitchFamily="18" charset="0"/>
            </a:endParaRPr>
          </a:p>
          <a:p>
            <a:pPr marL="0" indent="0">
              <a:buNone/>
            </a:pPr>
            <a:r>
              <a:rPr lang="en-US" sz="1800">
                <a:latin typeface="Palatino Linotype" panose="02040502050505030304" pitchFamily="18" charset="0"/>
              </a:rPr>
              <a:t>Communication Coordinator – Rachel Gorjup (Ontario – U of T) </a:t>
            </a:r>
            <a:r>
              <a:rPr lang="en-US" sz="1800">
                <a:latin typeface="Palatino Linotype" panose="02040502050505030304" pitchFamily="18" charset="0"/>
                <a:hlinkClick r:id="rId7"/>
              </a:rPr>
              <a:t>rachel.gorjup@utoronto.ca</a:t>
            </a:r>
            <a:r>
              <a:rPr lang="en-US" sz="1800">
                <a:latin typeface="Palatino Linotype" panose="02040502050505030304" pitchFamily="18" charset="0"/>
              </a:rPr>
              <a:t> </a:t>
            </a:r>
          </a:p>
        </p:txBody>
      </p:sp>
    </p:spTree>
    <p:extLst>
      <p:ext uri="{BB962C8B-B14F-4D97-AF65-F5344CB8AC3E}">
        <p14:creationId xmlns:p14="http://schemas.microsoft.com/office/powerpoint/2010/main" val="3115857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621AE4-ECDA-CEFA-1BB3-389F450C0337}"/>
              </a:ext>
            </a:extLst>
          </p:cNvPr>
          <p:cNvSpPr>
            <a:spLocks noGrp="1"/>
          </p:cNvSpPr>
          <p:nvPr>
            <p:ph type="title"/>
          </p:nvPr>
        </p:nvSpPr>
        <p:spPr>
          <a:xfrm>
            <a:off x="546351" y="433545"/>
            <a:ext cx="11139854" cy="930447"/>
          </a:xfrm>
        </p:spPr>
        <p:txBody>
          <a:bodyPr vert="horz" lIns="91440" tIns="45720" rIns="91440" bIns="45720" rtlCol="0" anchor="b">
            <a:normAutofit/>
          </a:bodyPr>
          <a:lstStyle/>
          <a:p>
            <a:pPr algn="ctr"/>
            <a:r>
              <a:rPr lang="en-US" sz="5400" b="1">
                <a:solidFill>
                  <a:srgbClr val="FFFFFF"/>
                </a:solidFill>
                <a:latin typeface="Palatino Linotype" panose="02040502050505030304" pitchFamily="18" charset="0"/>
              </a:rPr>
              <a:t>Our Goal</a:t>
            </a:r>
          </a:p>
        </p:txBody>
      </p:sp>
      <p:sp>
        <p:nvSpPr>
          <p:cNvPr id="3" name="Content Placeholder 2">
            <a:extLst>
              <a:ext uri="{FF2B5EF4-FFF2-40B4-BE49-F238E27FC236}">
                <a16:creationId xmlns:a16="http://schemas.microsoft.com/office/drawing/2014/main" id="{74AF9B8D-ADCA-9D3C-0FE4-B60161FE3E60}"/>
              </a:ext>
            </a:extLst>
          </p:cNvPr>
          <p:cNvSpPr>
            <a:spLocks noGrp="1"/>
          </p:cNvSpPr>
          <p:nvPr>
            <p:ph idx="1"/>
          </p:nvPr>
        </p:nvSpPr>
        <p:spPr>
          <a:xfrm>
            <a:off x="1544278" y="1645723"/>
            <a:ext cx="9144000" cy="420001"/>
          </a:xfrm>
        </p:spPr>
        <p:txBody>
          <a:bodyPr vert="horz" lIns="91440" tIns="45720" rIns="91440" bIns="45720" rtlCol="0">
            <a:normAutofit/>
          </a:bodyPr>
          <a:lstStyle/>
          <a:p>
            <a:pPr marL="0" indent="0" algn="ctr">
              <a:buNone/>
            </a:pPr>
            <a:br>
              <a:rPr lang="en-US" sz="1100">
                <a:solidFill>
                  <a:srgbClr val="D7755D"/>
                </a:solidFill>
              </a:rPr>
            </a:br>
            <a:endParaRPr lang="en-US" sz="1100">
              <a:solidFill>
                <a:srgbClr val="D7755D"/>
              </a:solidFill>
            </a:endParaRPr>
          </a:p>
        </p:txBody>
      </p:sp>
      <p:cxnSp>
        <p:nvCxnSpPr>
          <p:cNvPr id="1033" name="Straight Connector 1032">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Picture 4" descr="A red maple leaf&#10;&#10;Description automatically generated with medium confidence">
            <a:extLst>
              <a:ext uri="{FF2B5EF4-FFF2-40B4-BE49-F238E27FC236}">
                <a16:creationId xmlns:a16="http://schemas.microsoft.com/office/drawing/2014/main" id="{926B94F8-18D4-6DA8-CE51-2852A5B59C5B}"/>
              </a:ext>
            </a:extLst>
          </p:cNvPr>
          <p:cNvPicPr>
            <a:picLocks noChangeAspect="1"/>
          </p:cNvPicPr>
          <p:nvPr/>
        </p:nvPicPr>
        <p:blipFill rotWithShape="1">
          <a:blip r:embed="rId2"/>
          <a:srcRect l="21950" r="20231"/>
          <a:stretch/>
        </p:blipFill>
        <p:spPr>
          <a:xfrm>
            <a:off x="1321636" y="2426818"/>
            <a:ext cx="3475778" cy="3997637"/>
          </a:xfrm>
          <a:prstGeom prst="rect">
            <a:avLst/>
          </a:prstGeom>
        </p:spPr>
      </p:pic>
      <p:cxnSp>
        <p:nvCxnSpPr>
          <p:cNvPr id="1035" name="Straight Connector 1034">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1026" name="Picture 2" descr="Text, logo&#10;&#10;Description automatically generated with medium confidence">
            <a:extLst>
              <a:ext uri="{FF2B5EF4-FFF2-40B4-BE49-F238E27FC236}">
                <a16:creationId xmlns:a16="http://schemas.microsoft.com/office/drawing/2014/main" id="{82C2022C-D4CD-9090-F2DF-3A95AE393B4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45073" y="2807356"/>
            <a:ext cx="5455917" cy="3236560"/>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6">
            <a:extLst>
              <a:ext uri="{FF2B5EF4-FFF2-40B4-BE49-F238E27FC236}">
                <a16:creationId xmlns:a16="http://schemas.microsoft.com/office/drawing/2014/main" id="{3C7A7436-C241-A28D-AB2B-5CF5E3546C4F}"/>
              </a:ext>
            </a:extLst>
          </p:cNvPr>
          <p:cNvSpPr>
            <a:spLocks noGrp="1"/>
          </p:cNvSpPr>
          <p:nvPr>
            <p:ph type="ftr" sz="quarter" idx="11"/>
          </p:nvPr>
        </p:nvSpPr>
        <p:spPr>
          <a:xfrm>
            <a:off x="925287" y="6356350"/>
            <a:ext cx="11137274" cy="365125"/>
          </a:xfrm>
        </p:spPr>
        <p:txBody>
          <a:bodyPr/>
          <a:lstStyle/>
          <a:p>
            <a:r>
              <a:rPr lang="en-US"/>
              <a:t>Image Retrieved from :https://</a:t>
            </a:r>
            <a:r>
              <a:rPr lang="en-US" err="1"/>
              <a:t>th.bing.com</a:t>
            </a:r>
            <a:r>
              <a:rPr lang="en-US"/>
              <a:t>/</a:t>
            </a:r>
            <a:r>
              <a:rPr lang="en-US" err="1"/>
              <a:t>th?id</a:t>
            </a:r>
            <a:r>
              <a:rPr lang="en-US"/>
              <a:t>=OSK.HEROeNPlVa_Aj7CTqOQ3AXFOiDW3j0ev6SKTvciM53rr5Jk&amp;w=472&amp;h=280&amp;c=1&amp;rs=2&amp;o=6&amp;dpr=2&amp;pid=SANGAM</a:t>
            </a:r>
          </a:p>
        </p:txBody>
      </p:sp>
    </p:spTree>
    <p:extLst>
      <p:ext uri="{BB962C8B-B14F-4D97-AF65-F5344CB8AC3E}">
        <p14:creationId xmlns:p14="http://schemas.microsoft.com/office/powerpoint/2010/main" val="347936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47BED-119E-6729-DB26-6A235CAF77F9}"/>
              </a:ext>
            </a:extLst>
          </p:cNvPr>
          <p:cNvSpPr>
            <a:spLocks noGrp="1"/>
          </p:cNvSpPr>
          <p:nvPr>
            <p:ph type="title"/>
          </p:nvPr>
        </p:nvSpPr>
        <p:spPr>
          <a:xfrm>
            <a:off x="348343" y="92982"/>
            <a:ext cx="10515600" cy="1325563"/>
          </a:xfrm>
        </p:spPr>
        <p:txBody>
          <a:bodyPr/>
          <a:lstStyle/>
          <a:p>
            <a:r>
              <a:rPr lang="en-US" b="1">
                <a:latin typeface="Palatino Linotype" panose="02040502050505030304" pitchFamily="18" charset="0"/>
              </a:rPr>
              <a:t>Advisors</a:t>
            </a:r>
          </a:p>
        </p:txBody>
      </p:sp>
      <p:sp>
        <p:nvSpPr>
          <p:cNvPr id="3" name="Content Placeholder 2">
            <a:extLst>
              <a:ext uri="{FF2B5EF4-FFF2-40B4-BE49-F238E27FC236}">
                <a16:creationId xmlns:a16="http://schemas.microsoft.com/office/drawing/2014/main" id="{5A33D1EF-6604-0386-D5EA-63145E4BFD15}"/>
              </a:ext>
            </a:extLst>
          </p:cNvPr>
          <p:cNvSpPr>
            <a:spLocks noGrp="1"/>
          </p:cNvSpPr>
          <p:nvPr>
            <p:ph idx="1"/>
          </p:nvPr>
        </p:nvSpPr>
        <p:spPr>
          <a:xfrm>
            <a:off x="489857" y="1338942"/>
            <a:ext cx="10863943" cy="5519057"/>
          </a:xfrm>
        </p:spPr>
        <p:txBody>
          <a:bodyPr>
            <a:normAutofit fontScale="62500" lnSpcReduction="20000"/>
          </a:bodyPr>
          <a:lstStyle/>
          <a:p>
            <a:pPr marL="0" indent="0" rtl="0">
              <a:spcBef>
                <a:spcPts val="0"/>
              </a:spcBef>
              <a:spcAft>
                <a:spcPts val="0"/>
              </a:spcAft>
              <a:buNone/>
            </a:pPr>
            <a:r>
              <a:rPr lang="en-CA" sz="2200" b="1" i="1" u="none" strike="noStrike">
                <a:solidFill>
                  <a:srgbClr val="000000"/>
                </a:solidFill>
                <a:effectLst/>
                <a:latin typeface="Palatino Linotype" panose="02040502050505030304" pitchFamily="18" charset="0"/>
              </a:rPr>
              <a:t>Other Advisory Committee members are appointed, and may have specific responsibilities assigned, or hold their appointment based on special interests, experience/knowledge, defined strategies, or groups (e.g., provincial AI network, K-12 Liaison). </a:t>
            </a:r>
          </a:p>
          <a:p>
            <a:pPr rtl="0">
              <a:spcBef>
                <a:spcPts val="0"/>
              </a:spcBef>
              <a:spcAft>
                <a:spcPts val="0"/>
              </a:spcAft>
            </a:pPr>
            <a:endParaRPr lang="en-CA" sz="1800">
              <a:solidFill>
                <a:srgbClr val="000000"/>
              </a:solidFill>
              <a:latin typeface="Palatino Linotype" panose="02040502050505030304" pitchFamily="18" charset="0"/>
            </a:endParaRPr>
          </a:p>
          <a:p>
            <a:pPr marL="0" indent="0" rtl="0">
              <a:spcBef>
                <a:spcPts val="0"/>
              </a:spcBef>
              <a:spcAft>
                <a:spcPts val="0"/>
              </a:spcAft>
              <a:buNone/>
            </a:pPr>
            <a:r>
              <a:rPr lang="en-CA" sz="2200" b="0" u="sng">
                <a:solidFill>
                  <a:srgbClr val="000000"/>
                </a:solidFill>
                <a:effectLst/>
                <a:latin typeface="Palatino Linotype" panose="02040502050505030304" pitchFamily="18" charset="0"/>
              </a:rPr>
              <a:t>Advisors </a:t>
            </a:r>
          </a:p>
          <a:p>
            <a:pPr marL="0" indent="0" rtl="0">
              <a:spcBef>
                <a:spcPts val="0"/>
              </a:spcBef>
              <a:spcAft>
                <a:spcPts val="0"/>
              </a:spcAft>
              <a:buNone/>
            </a:pPr>
            <a:endParaRPr lang="en-CA" sz="2200" b="0" u="sng">
              <a:solidFill>
                <a:srgbClr val="000000"/>
              </a:solidFill>
              <a:effectLst/>
              <a:latin typeface="Palatino Linotype" panose="02040502050505030304" pitchFamily="18" charset="0"/>
            </a:endParaRPr>
          </a:p>
          <a:p>
            <a:pPr marL="0" indent="0" rtl="0">
              <a:spcBef>
                <a:spcPts val="0"/>
              </a:spcBef>
              <a:spcAft>
                <a:spcPts val="0"/>
              </a:spcAft>
              <a:buNone/>
            </a:pPr>
            <a:r>
              <a:rPr lang="en-CA" sz="2200" b="1">
                <a:solidFill>
                  <a:srgbClr val="000000"/>
                </a:solidFill>
                <a:effectLst/>
                <a:latin typeface="Palatino Linotype" panose="02040502050505030304" pitchFamily="18" charset="0"/>
              </a:rPr>
              <a:t>British Columbia </a:t>
            </a:r>
            <a:r>
              <a:rPr lang="en-CA" sz="2200" b="0">
                <a:solidFill>
                  <a:srgbClr val="000000"/>
                </a:solidFill>
                <a:effectLst/>
                <a:latin typeface="Palatino Linotype" panose="02040502050505030304" pitchFamily="18" charset="0"/>
              </a:rPr>
              <a:t>–Ainsley Rouse (Senior Manager Academic Integrity – UBC </a:t>
            </a:r>
            <a:r>
              <a:rPr lang="en-CA" sz="2200" b="0">
                <a:solidFill>
                  <a:srgbClr val="000000"/>
                </a:solidFill>
                <a:effectLst/>
                <a:latin typeface="Palatino Linotype" panose="02040502050505030304" pitchFamily="18" charset="0"/>
                <a:hlinkClick r:id="rId2"/>
              </a:rPr>
              <a:t>ainsley.rouse@ubc.ca</a:t>
            </a:r>
            <a:r>
              <a:rPr lang="en-CA" sz="2200" b="0">
                <a:solidFill>
                  <a:srgbClr val="000000"/>
                </a:solidFill>
                <a:effectLst/>
                <a:latin typeface="Palatino Linotype" panose="02040502050505030304" pitchFamily="18" charset="0"/>
              </a:rPr>
              <a:t> )</a:t>
            </a:r>
          </a:p>
          <a:p>
            <a:pPr marL="0" indent="0" rtl="0">
              <a:spcBef>
                <a:spcPts val="0"/>
              </a:spcBef>
              <a:spcAft>
                <a:spcPts val="0"/>
              </a:spcAft>
              <a:buNone/>
            </a:pPr>
            <a:endParaRPr lang="en-CA" sz="2200" b="1">
              <a:solidFill>
                <a:srgbClr val="000000"/>
              </a:solidFill>
              <a:latin typeface="Palatino Linotype" panose="02040502050505030304" pitchFamily="18" charset="0"/>
            </a:endParaRPr>
          </a:p>
          <a:p>
            <a:pPr marL="0" indent="0" rtl="0">
              <a:spcBef>
                <a:spcPts val="0"/>
              </a:spcBef>
              <a:spcAft>
                <a:spcPts val="0"/>
              </a:spcAft>
              <a:buNone/>
            </a:pPr>
            <a:r>
              <a:rPr lang="en-CA" sz="2200" b="1">
                <a:solidFill>
                  <a:srgbClr val="000000"/>
                </a:solidFill>
                <a:highlight>
                  <a:srgbClr val="FFFF00"/>
                </a:highlight>
                <a:latin typeface="Palatino Linotype" panose="02040502050505030304" pitchFamily="18" charset="0"/>
              </a:rPr>
              <a:t>Alberta -- VACANT</a:t>
            </a:r>
          </a:p>
          <a:p>
            <a:pPr marL="0" indent="0" rtl="0">
              <a:spcBef>
                <a:spcPts val="0"/>
              </a:spcBef>
              <a:spcAft>
                <a:spcPts val="0"/>
              </a:spcAft>
              <a:buNone/>
            </a:pPr>
            <a:endParaRPr lang="en-CA" sz="2200" b="1">
              <a:solidFill>
                <a:srgbClr val="000000"/>
              </a:solidFill>
              <a:latin typeface="Palatino Linotype" panose="02040502050505030304" pitchFamily="18" charset="0"/>
            </a:endParaRPr>
          </a:p>
          <a:p>
            <a:pPr marL="0" indent="0" rtl="0">
              <a:spcBef>
                <a:spcPts val="0"/>
              </a:spcBef>
              <a:spcAft>
                <a:spcPts val="0"/>
              </a:spcAft>
              <a:buNone/>
            </a:pPr>
            <a:r>
              <a:rPr lang="en-CA" sz="2200" b="1">
                <a:solidFill>
                  <a:srgbClr val="000000"/>
                </a:solidFill>
                <a:latin typeface="Palatino Linotype" panose="02040502050505030304" pitchFamily="18" charset="0"/>
              </a:rPr>
              <a:t>Saskatchewan </a:t>
            </a:r>
            <a:r>
              <a:rPr lang="en-CA" sz="2200">
                <a:solidFill>
                  <a:srgbClr val="000000"/>
                </a:solidFill>
                <a:latin typeface="Palatino Linotype" panose="02040502050505030304" pitchFamily="18" charset="0"/>
              </a:rPr>
              <a:t>– Susan Bens (Education Development Specialist </a:t>
            </a:r>
            <a:r>
              <a:rPr lang="en-CA" sz="2200">
                <a:solidFill>
                  <a:srgbClr val="000000"/>
                </a:solidFill>
                <a:latin typeface="Palatino Linotype" panose="02040502050505030304" pitchFamily="18" charset="0"/>
                <a:hlinkClick r:id="rId3"/>
              </a:rPr>
              <a:t>–</a:t>
            </a:r>
            <a:r>
              <a:rPr lang="en-CA" sz="2200">
                <a:solidFill>
                  <a:srgbClr val="000000"/>
                </a:solidFill>
                <a:latin typeface="Palatino Linotype" panose="02040502050505030304" pitchFamily="18" charset="0"/>
              </a:rPr>
              <a:t> University of Saskatchewan </a:t>
            </a:r>
            <a:r>
              <a:rPr lang="en-CA" sz="2200" b="0" i="0" u="sng">
                <a:solidFill>
                  <a:srgbClr val="0563C1"/>
                </a:solidFill>
                <a:effectLst/>
                <a:latin typeface="Palatino" pitchFamily="2" charset="77"/>
                <a:ea typeface="Palatino" pitchFamily="2" charset="77"/>
                <a:hlinkClick r:id="rId3"/>
              </a:rPr>
              <a:t>susan.bens@usask.ca</a:t>
            </a:r>
            <a:r>
              <a:rPr lang="en-CA" sz="2200" b="0" i="0" u="sng">
                <a:solidFill>
                  <a:srgbClr val="0563C1"/>
                </a:solidFill>
                <a:effectLst/>
                <a:latin typeface="Palatino" pitchFamily="2" charset="77"/>
                <a:ea typeface="Palatino" pitchFamily="2" charset="77"/>
              </a:rPr>
              <a:t>)</a:t>
            </a:r>
            <a:endParaRPr lang="en-CA" sz="2200" b="1">
              <a:solidFill>
                <a:srgbClr val="000000"/>
              </a:solidFill>
              <a:latin typeface="Palatino" pitchFamily="2" charset="77"/>
              <a:ea typeface="Palatino" pitchFamily="2" charset="77"/>
            </a:endParaRPr>
          </a:p>
          <a:p>
            <a:pPr marL="0" indent="0" rtl="0">
              <a:spcBef>
                <a:spcPts val="0"/>
              </a:spcBef>
              <a:spcAft>
                <a:spcPts val="0"/>
              </a:spcAft>
              <a:buNone/>
            </a:pPr>
            <a:endParaRPr lang="en-CA" sz="2200" b="1">
              <a:solidFill>
                <a:srgbClr val="000000"/>
              </a:solidFill>
              <a:latin typeface="Palatino Linotype" panose="02040502050505030304" pitchFamily="18" charset="0"/>
            </a:endParaRPr>
          </a:p>
          <a:p>
            <a:pPr marL="0" indent="0" rtl="0">
              <a:spcBef>
                <a:spcPts val="0"/>
              </a:spcBef>
              <a:spcAft>
                <a:spcPts val="0"/>
              </a:spcAft>
              <a:buNone/>
            </a:pPr>
            <a:r>
              <a:rPr lang="en-CA" sz="2200" b="1">
                <a:solidFill>
                  <a:srgbClr val="000000"/>
                </a:solidFill>
                <a:latin typeface="Palatino Linotype" panose="02040502050505030304" pitchFamily="18" charset="0"/>
              </a:rPr>
              <a:t>Manitoba</a:t>
            </a:r>
            <a:r>
              <a:rPr lang="en-CA" sz="2200">
                <a:solidFill>
                  <a:srgbClr val="000000"/>
                </a:solidFill>
                <a:latin typeface="Palatino Linotype" panose="02040502050505030304" pitchFamily="18" charset="0"/>
              </a:rPr>
              <a:t> - </a:t>
            </a:r>
            <a:r>
              <a:rPr lang="en-CA" sz="2200" b="0">
                <a:solidFill>
                  <a:srgbClr val="000000"/>
                </a:solidFill>
                <a:effectLst/>
                <a:latin typeface="Palatino Linotype" panose="02040502050505030304" pitchFamily="18" charset="0"/>
              </a:rPr>
              <a:t>Josh Seeland (Manager Library Services Assiniboine Community College </a:t>
            </a:r>
            <a:r>
              <a:rPr lang="en-CA" sz="2200" b="0" i="0">
                <a:solidFill>
                  <a:srgbClr val="000000"/>
                </a:solidFill>
                <a:effectLst/>
                <a:latin typeface="Palatino Linotype" panose="02040502050505030304" pitchFamily="18" charset="0"/>
                <a:hlinkClick r:id="rId4"/>
              </a:rPr>
              <a:t>seelandjl@Assiniboine.net</a:t>
            </a:r>
            <a:r>
              <a:rPr lang="en-CA" sz="2200" b="0" i="0">
                <a:solidFill>
                  <a:srgbClr val="000000"/>
                </a:solidFill>
                <a:effectLst/>
                <a:latin typeface="Palatino Linotype" panose="02040502050505030304" pitchFamily="18" charset="0"/>
              </a:rPr>
              <a:t>)</a:t>
            </a:r>
          </a:p>
          <a:p>
            <a:pPr marL="0" indent="0" rtl="0">
              <a:spcBef>
                <a:spcPts val="0"/>
              </a:spcBef>
              <a:spcAft>
                <a:spcPts val="0"/>
              </a:spcAft>
              <a:buNone/>
            </a:pPr>
            <a:endParaRPr lang="en-CA" sz="2200" b="1">
              <a:solidFill>
                <a:srgbClr val="000000"/>
              </a:solidFill>
              <a:latin typeface="Palatino Linotype" panose="02040502050505030304" pitchFamily="18" charset="0"/>
            </a:endParaRPr>
          </a:p>
          <a:p>
            <a:pPr marL="0" indent="0" rtl="0">
              <a:spcBef>
                <a:spcPts val="0"/>
              </a:spcBef>
              <a:spcAft>
                <a:spcPts val="0"/>
              </a:spcAft>
              <a:buNone/>
            </a:pPr>
            <a:r>
              <a:rPr lang="en-CA" sz="2200" b="1">
                <a:solidFill>
                  <a:srgbClr val="000000"/>
                </a:solidFill>
                <a:latin typeface="Palatino Linotype" panose="02040502050505030304" pitchFamily="18" charset="0"/>
              </a:rPr>
              <a:t>Ontario – </a:t>
            </a:r>
            <a:r>
              <a:rPr lang="en-CA" sz="2200">
                <a:solidFill>
                  <a:srgbClr val="000000"/>
                </a:solidFill>
                <a:latin typeface="Palatino Linotype" panose="02040502050505030304" pitchFamily="18" charset="0"/>
              </a:rPr>
              <a:t>Laura Facciolo (Learning Innovation Specialist – York University </a:t>
            </a:r>
            <a:r>
              <a:rPr lang="en-CA" sz="2200">
                <a:solidFill>
                  <a:srgbClr val="000000"/>
                </a:solidFill>
                <a:latin typeface="Palatino Linotype" panose="02040502050505030304" pitchFamily="18" charset="0"/>
                <a:hlinkClick r:id="rId5"/>
              </a:rPr>
              <a:t>faccioll@yorku.ca</a:t>
            </a:r>
            <a:r>
              <a:rPr lang="en-CA" sz="2200">
                <a:solidFill>
                  <a:srgbClr val="000000"/>
                </a:solidFill>
                <a:latin typeface="Palatino Linotype" panose="02040502050505030304" pitchFamily="18" charset="0"/>
              </a:rPr>
              <a:t> )</a:t>
            </a:r>
            <a:endParaRPr lang="en-CA" sz="2200" b="1">
              <a:solidFill>
                <a:srgbClr val="000000"/>
              </a:solidFill>
              <a:latin typeface="Palatino Linotype" panose="02040502050505030304" pitchFamily="18" charset="0"/>
            </a:endParaRPr>
          </a:p>
          <a:p>
            <a:pPr marL="0" indent="0" rtl="0">
              <a:spcBef>
                <a:spcPts val="0"/>
              </a:spcBef>
              <a:spcAft>
                <a:spcPts val="0"/>
              </a:spcAft>
              <a:buNone/>
            </a:pPr>
            <a:endParaRPr lang="en-CA" sz="2200" b="1" i="0">
              <a:solidFill>
                <a:srgbClr val="000000"/>
              </a:solidFill>
              <a:effectLst/>
              <a:latin typeface="Palatino Linotype" panose="02040502050505030304" pitchFamily="18" charset="0"/>
            </a:endParaRPr>
          </a:p>
          <a:p>
            <a:pPr marL="0" indent="0" rtl="0">
              <a:spcBef>
                <a:spcPts val="0"/>
              </a:spcBef>
              <a:spcAft>
                <a:spcPts val="0"/>
              </a:spcAft>
              <a:buNone/>
            </a:pPr>
            <a:r>
              <a:rPr lang="en-CA" sz="2200" b="1" i="0">
                <a:solidFill>
                  <a:srgbClr val="000000"/>
                </a:solidFill>
                <a:effectLst/>
                <a:latin typeface="Palatino Linotype" panose="02040502050505030304" pitchFamily="18" charset="0"/>
              </a:rPr>
              <a:t>Quebec – </a:t>
            </a:r>
            <a:r>
              <a:rPr lang="en-CA" sz="2200" i="0">
                <a:solidFill>
                  <a:srgbClr val="000000"/>
                </a:solidFill>
                <a:effectLst/>
                <a:latin typeface="Palatino Linotype" panose="02040502050505030304" pitchFamily="18" charset="0"/>
              </a:rPr>
              <a:t>Martine Peters (</a:t>
            </a:r>
            <a:r>
              <a:rPr lang="en-CA" sz="2200">
                <a:solidFill>
                  <a:srgbClr val="000000"/>
                </a:solidFill>
                <a:latin typeface="Palatino Linotype" panose="02040502050505030304" pitchFamily="18" charset="0"/>
              </a:rPr>
              <a:t>P</a:t>
            </a:r>
            <a:r>
              <a:rPr lang="en-CA" sz="2200" b="0" i="0">
                <a:solidFill>
                  <a:srgbClr val="000000"/>
                </a:solidFill>
                <a:effectLst/>
                <a:latin typeface="Palatino Linotype" panose="02040502050505030304" pitchFamily="18" charset="0"/>
              </a:rPr>
              <a:t>rofessor Department of Education </a:t>
            </a:r>
            <a:r>
              <a:rPr lang="en-CA" sz="2200">
                <a:solidFill>
                  <a:srgbClr val="000000"/>
                </a:solidFill>
                <a:latin typeface="Palatino Linotype" panose="02040502050505030304" pitchFamily="18" charset="0"/>
              </a:rPr>
              <a:t>S</a:t>
            </a:r>
            <a:r>
              <a:rPr lang="en-CA" sz="2200" b="0" i="0">
                <a:solidFill>
                  <a:srgbClr val="000000"/>
                </a:solidFill>
                <a:effectLst/>
                <a:latin typeface="Palatino Linotype" panose="02040502050505030304" pitchFamily="18" charset="0"/>
              </a:rPr>
              <a:t>ciences </a:t>
            </a:r>
            <a:r>
              <a:rPr lang="en-CA" sz="2200">
                <a:solidFill>
                  <a:srgbClr val="000000"/>
                </a:solidFill>
                <a:latin typeface="Palatino Linotype" panose="02040502050505030304" pitchFamily="18" charset="0"/>
              </a:rPr>
              <a:t>-- </a:t>
            </a:r>
            <a:r>
              <a:rPr lang="en-CA" sz="2200" b="0" i="0">
                <a:solidFill>
                  <a:srgbClr val="000000"/>
                </a:solidFill>
                <a:effectLst/>
                <a:latin typeface="Palatino Linotype" panose="02040502050505030304" pitchFamily="18" charset="0"/>
              </a:rPr>
              <a:t>Université du Québec </a:t>
            </a:r>
            <a:r>
              <a:rPr lang="en-CA" sz="2200" b="0" i="0" err="1">
                <a:solidFill>
                  <a:srgbClr val="000000"/>
                </a:solidFill>
                <a:effectLst/>
                <a:latin typeface="Palatino Linotype" panose="02040502050505030304" pitchFamily="18" charset="0"/>
              </a:rPr>
              <a:t>en</a:t>
            </a:r>
            <a:r>
              <a:rPr lang="en-CA" sz="2200" b="0" i="0">
                <a:solidFill>
                  <a:srgbClr val="000000"/>
                </a:solidFill>
                <a:effectLst/>
                <a:latin typeface="Palatino Linotype" panose="02040502050505030304" pitchFamily="18" charset="0"/>
              </a:rPr>
              <a:t> Outaouais </a:t>
            </a:r>
            <a:r>
              <a:rPr lang="en-CA" sz="2200" b="0" i="0">
                <a:solidFill>
                  <a:srgbClr val="000000"/>
                </a:solidFill>
                <a:effectLst/>
                <a:latin typeface="Palatino Linotype" panose="02040502050505030304" pitchFamily="18" charset="0"/>
                <a:hlinkClick r:id="rId6"/>
              </a:rPr>
              <a:t>martine.peters@uqo.ca</a:t>
            </a:r>
            <a:r>
              <a:rPr lang="en-CA" sz="2200" b="0" i="0">
                <a:solidFill>
                  <a:srgbClr val="000000"/>
                </a:solidFill>
                <a:effectLst/>
                <a:latin typeface="Palatino Linotype" panose="02040502050505030304" pitchFamily="18" charset="0"/>
              </a:rPr>
              <a:t> )</a:t>
            </a:r>
            <a:endParaRPr lang="en-CA" sz="2200" i="0">
              <a:solidFill>
                <a:srgbClr val="000000"/>
              </a:solidFill>
              <a:effectLst/>
              <a:latin typeface="Palatino Linotype" panose="02040502050505030304" pitchFamily="18" charset="0"/>
            </a:endParaRPr>
          </a:p>
          <a:p>
            <a:pPr marL="0" indent="0" rtl="0">
              <a:spcBef>
                <a:spcPts val="0"/>
              </a:spcBef>
              <a:spcAft>
                <a:spcPts val="0"/>
              </a:spcAft>
              <a:buNone/>
            </a:pPr>
            <a:endParaRPr lang="en-CA" sz="2200" b="1" i="0">
              <a:solidFill>
                <a:srgbClr val="000000"/>
              </a:solidFill>
              <a:effectLst/>
              <a:latin typeface="Palatino Linotype" panose="02040502050505030304" pitchFamily="18" charset="0"/>
            </a:endParaRPr>
          </a:p>
          <a:p>
            <a:pPr marL="0" indent="0" rtl="0">
              <a:spcBef>
                <a:spcPts val="0"/>
              </a:spcBef>
              <a:spcAft>
                <a:spcPts val="0"/>
              </a:spcAft>
              <a:buNone/>
            </a:pPr>
            <a:r>
              <a:rPr lang="en-CA" sz="2200" b="1" i="0">
                <a:solidFill>
                  <a:srgbClr val="000000"/>
                </a:solidFill>
                <a:effectLst/>
                <a:latin typeface="Palatino Linotype" panose="02040502050505030304" pitchFamily="18" charset="0"/>
              </a:rPr>
              <a:t>New Brunswick </a:t>
            </a:r>
            <a:r>
              <a:rPr lang="en-CA" sz="2200" i="0">
                <a:solidFill>
                  <a:srgbClr val="000000"/>
                </a:solidFill>
                <a:effectLst/>
                <a:latin typeface="Palatino Linotype" panose="02040502050505030304" pitchFamily="18" charset="0"/>
              </a:rPr>
              <a:t>– Cynthia Potvin (Associate Professor, Department of Translation and Languages – </a:t>
            </a:r>
            <a:r>
              <a:rPr lang="en-CA" sz="2200" b="0" i="0">
                <a:effectLst/>
                <a:latin typeface="Palatino" pitchFamily="2" charset="77"/>
                <a:ea typeface="Palatino" pitchFamily="2" charset="77"/>
              </a:rPr>
              <a:t>Université de Moncton </a:t>
            </a:r>
            <a:r>
              <a:rPr lang="en-CA" sz="2200" b="0" i="0">
                <a:solidFill>
                  <a:srgbClr val="424242"/>
                </a:solidFill>
                <a:effectLst/>
                <a:latin typeface="Palatino Linotype" panose="02040502050505030304" pitchFamily="18" charset="0"/>
                <a:hlinkClick r:id="rId7"/>
              </a:rPr>
              <a:t>cynthia.potvin@umoncton.ca</a:t>
            </a:r>
            <a:r>
              <a:rPr lang="en-CA" sz="2200" b="0" i="0">
                <a:effectLst/>
                <a:latin typeface="Palatino" pitchFamily="2" charset="77"/>
                <a:ea typeface="Palatino" pitchFamily="2" charset="77"/>
              </a:rPr>
              <a:t>)</a:t>
            </a:r>
            <a:endParaRPr lang="en-CA" sz="2200" i="0">
              <a:effectLst/>
              <a:latin typeface="Palatino" pitchFamily="2" charset="77"/>
              <a:ea typeface="Palatino" pitchFamily="2" charset="77"/>
            </a:endParaRPr>
          </a:p>
          <a:p>
            <a:pPr marL="0" indent="0" rtl="0">
              <a:spcBef>
                <a:spcPts val="0"/>
              </a:spcBef>
              <a:spcAft>
                <a:spcPts val="0"/>
              </a:spcAft>
              <a:buNone/>
            </a:pPr>
            <a:endParaRPr lang="en-CA" sz="2200" b="1">
              <a:solidFill>
                <a:srgbClr val="000000"/>
              </a:solidFill>
              <a:latin typeface="Palatino Linotype" panose="02040502050505030304" pitchFamily="18" charset="0"/>
            </a:endParaRPr>
          </a:p>
          <a:p>
            <a:pPr marL="0" indent="0" rtl="0">
              <a:spcBef>
                <a:spcPts val="0"/>
              </a:spcBef>
              <a:spcAft>
                <a:spcPts val="0"/>
              </a:spcAft>
              <a:buNone/>
            </a:pPr>
            <a:r>
              <a:rPr lang="en-CA" sz="2200" b="1">
                <a:solidFill>
                  <a:srgbClr val="000000"/>
                </a:solidFill>
                <a:latin typeface="Palatino Linotype" panose="02040502050505030304" pitchFamily="18" charset="0"/>
              </a:rPr>
              <a:t>Nova Scotia</a:t>
            </a:r>
            <a:r>
              <a:rPr lang="en-CA" sz="2200">
                <a:solidFill>
                  <a:srgbClr val="000000"/>
                </a:solidFill>
                <a:latin typeface="Palatino Linotype" panose="02040502050505030304" pitchFamily="18" charset="0"/>
              </a:rPr>
              <a:t>—Bob Mann (</a:t>
            </a:r>
            <a:r>
              <a:rPr lang="en-CA" sz="2200" b="0" i="0">
                <a:solidFill>
                  <a:srgbClr val="222222"/>
                </a:solidFill>
                <a:effectLst/>
                <a:latin typeface="Palatino" pitchFamily="2" charset="77"/>
                <a:ea typeface="Palatino" pitchFamily="2" charset="77"/>
              </a:rPr>
              <a:t>Manager, Discipline and Appeals, </a:t>
            </a:r>
            <a:r>
              <a:rPr lang="en-CA" sz="2200">
                <a:solidFill>
                  <a:srgbClr val="000000"/>
                </a:solidFill>
                <a:latin typeface="Palatino Linotype" panose="02040502050505030304" pitchFamily="18" charset="0"/>
              </a:rPr>
              <a:t>Dalhousie University </a:t>
            </a:r>
            <a:r>
              <a:rPr lang="en-CA" sz="2200" b="0" i="0">
                <a:solidFill>
                  <a:srgbClr val="424242"/>
                </a:solidFill>
                <a:effectLst/>
                <a:latin typeface="Palatino" pitchFamily="2" charset="77"/>
                <a:ea typeface="Palatino" pitchFamily="2" charset="77"/>
                <a:hlinkClick r:id="rId8"/>
              </a:rPr>
              <a:t>bob.mann@dal.ca</a:t>
            </a:r>
            <a:r>
              <a:rPr lang="en-CA" sz="2200" b="0" i="0">
                <a:solidFill>
                  <a:srgbClr val="424242"/>
                </a:solidFill>
                <a:effectLst/>
                <a:latin typeface="Palatino" pitchFamily="2" charset="77"/>
                <a:ea typeface="Palatino" pitchFamily="2" charset="77"/>
              </a:rPr>
              <a:t> </a:t>
            </a:r>
            <a:endParaRPr lang="en-CA" sz="2200">
              <a:solidFill>
                <a:srgbClr val="000000"/>
              </a:solidFill>
              <a:latin typeface="Palatino" pitchFamily="2" charset="77"/>
              <a:ea typeface="Palatino" pitchFamily="2" charset="77"/>
            </a:endParaRPr>
          </a:p>
          <a:p>
            <a:pPr marL="0" indent="0" rtl="0">
              <a:spcBef>
                <a:spcPts val="0"/>
              </a:spcBef>
              <a:spcAft>
                <a:spcPts val="0"/>
              </a:spcAft>
              <a:buNone/>
            </a:pPr>
            <a:endParaRPr lang="en-CA" sz="2200" b="1" i="0">
              <a:solidFill>
                <a:srgbClr val="000000"/>
              </a:solidFill>
              <a:effectLst/>
              <a:latin typeface="Palatino Linotype" panose="02040502050505030304" pitchFamily="18" charset="0"/>
            </a:endParaRPr>
          </a:p>
          <a:p>
            <a:pPr marL="0" indent="0" rtl="0">
              <a:spcBef>
                <a:spcPts val="0"/>
              </a:spcBef>
              <a:spcAft>
                <a:spcPts val="0"/>
              </a:spcAft>
              <a:buNone/>
            </a:pPr>
            <a:r>
              <a:rPr lang="en-CA" sz="2200" b="1" i="0">
                <a:solidFill>
                  <a:srgbClr val="000000"/>
                </a:solidFill>
                <a:effectLst/>
                <a:latin typeface="Palatino Linotype" panose="02040502050505030304" pitchFamily="18" charset="0"/>
              </a:rPr>
              <a:t>PEI </a:t>
            </a:r>
            <a:r>
              <a:rPr lang="en-CA" sz="2200" i="0">
                <a:solidFill>
                  <a:srgbClr val="000000"/>
                </a:solidFill>
                <a:effectLst/>
                <a:latin typeface="Palatino Linotype" panose="02040502050505030304" pitchFamily="18" charset="0"/>
              </a:rPr>
              <a:t>– Paul MacLeod (</a:t>
            </a:r>
            <a:r>
              <a:rPr lang="en-CA" sz="2200">
                <a:solidFill>
                  <a:srgbClr val="242424"/>
                </a:solidFill>
                <a:latin typeface="Palatino" pitchFamily="2" charset="77"/>
                <a:ea typeface="Palatino" pitchFamily="2" charset="77"/>
              </a:rPr>
              <a:t>S</a:t>
            </a:r>
            <a:r>
              <a:rPr lang="en-CA" sz="2200" b="0" i="0">
                <a:solidFill>
                  <a:srgbClr val="242424"/>
                </a:solidFill>
                <a:effectLst/>
                <a:latin typeface="Palatino" pitchFamily="2" charset="77"/>
                <a:ea typeface="Palatino" pitchFamily="2" charset="77"/>
              </a:rPr>
              <a:t>essional instructor at UPEI, Director, PACT Consulting Group – </a:t>
            </a:r>
            <a:r>
              <a:rPr lang="en-CA" sz="2200" b="0" i="0">
                <a:solidFill>
                  <a:srgbClr val="242424"/>
                </a:solidFill>
                <a:effectLst/>
                <a:latin typeface="Palatino" pitchFamily="2" charset="77"/>
                <a:ea typeface="Palatino" pitchFamily="2" charset="77"/>
                <a:hlinkClick r:id="rId9"/>
              </a:rPr>
              <a:t>dr.paulmacleod@gmail.com</a:t>
            </a:r>
            <a:r>
              <a:rPr lang="en-CA" sz="2200" b="0" i="0">
                <a:solidFill>
                  <a:srgbClr val="242424"/>
                </a:solidFill>
                <a:effectLst/>
                <a:latin typeface="Palatino" pitchFamily="2" charset="77"/>
                <a:ea typeface="Palatino" pitchFamily="2" charset="77"/>
              </a:rPr>
              <a:t> )</a:t>
            </a:r>
            <a:endParaRPr lang="en-CA" sz="2200" b="1" i="0">
              <a:solidFill>
                <a:srgbClr val="000000"/>
              </a:solidFill>
              <a:effectLst/>
              <a:latin typeface="Palatino" pitchFamily="2" charset="77"/>
              <a:ea typeface="Palatino" pitchFamily="2" charset="77"/>
            </a:endParaRPr>
          </a:p>
          <a:p>
            <a:pPr marL="0" indent="0" rtl="0">
              <a:spcBef>
                <a:spcPts val="0"/>
              </a:spcBef>
              <a:spcAft>
                <a:spcPts val="0"/>
              </a:spcAft>
              <a:buNone/>
            </a:pPr>
            <a:endParaRPr lang="en-CA" sz="2200" b="1" i="0">
              <a:solidFill>
                <a:srgbClr val="000000"/>
              </a:solidFill>
              <a:effectLst/>
              <a:latin typeface="Palatino Linotype" panose="02040502050505030304" pitchFamily="18" charset="0"/>
            </a:endParaRPr>
          </a:p>
          <a:p>
            <a:pPr marL="0" indent="0" rtl="0">
              <a:spcBef>
                <a:spcPts val="0"/>
              </a:spcBef>
              <a:spcAft>
                <a:spcPts val="0"/>
              </a:spcAft>
              <a:buNone/>
            </a:pPr>
            <a:r>
              <a:rPr lang="en-CA" sz="2200" b="1" i="0">
                <a:solidFill>
                  <a:srgbClr val="000000"/>
                </a:solidFill>
                <a:effectLst/>
                <a:highlight>
                  <a:srgbClr val="FFFF00"/>
                </a:highlight>
                <a:latin typeface="Palatino Linotype" panose="02040502050505030304" pitchFamily="18" charset="0"/>
              </a:rPr>
              <a:t>Newfoundland &amp; Labrador—</a:t>
            </a:r>
            <a:r>
              <a:rPr lang="en-CA" sz="2200" b="1">
                <a:solidFill>
                  <a:srgbClr val="000000"/>
                </a:solidFill>
                <a:highlight>
                  <a:srgbClr val="FFFF00"/>
                </a:highlight>
                <a:latin typeface="Palatino Linotype" panose="02040502050505030304" pitchFamily="18" charset="0"/>
              </a:rPr>
              <a:t>VACANT - </a:t>
            </a:r>
            <a:r>
              <a:rPr lang="en-CA" sz="2200" b="1" i="0">
                <a:solidFill>
                  <a:srgbClr val="000000"/>
                </a:solidFill>
                <a:effectLst/>
                <a:highlight>
                  <a:srgbClr val="FFFF00"/>
                </a:highlight>
                <a:latin typeface="Palatino Linotype" panose="02040502050505030304" pitchFamily="18" charset="0"/>
              </a:rPr>
              <a:t>message sent to Memorial</a:t>
            </a:r>
          </a:p>
          <a:p>
            <a:pPr marL="0" indent="0" rtl="0">
              <a:spcBef>
                <a:spcPts val="0"/>
              </a:spcBef>
              <a:spcAft>
                <a:spcPts val="0"/>
              </a:spcAft>
              <a:buNone/>
            </a:pPr>
            <a:endParaRPr lang="en-CA" sz="2200" b="1">
              <a:solidFill>
                <a:srgbClr val="000000"/>
              </a:solidFill>
              <a:highlight>
                <a:srgbClr val="FFFF00"/>
              </a:highlight>
              <a:latin typeface="Palatino Linotype" panose="02040502050505030304" pitchFamily="18" charset="0"/>
            </a:endParaRPr>
          </a:p>
          <a:p>
            <a:pPr marL="0" indent="0" rtl="0">
              <a:spcBef>
                <a:spcPts val="0"/>
              </a:spcBef>
              <a:spcAft>
                <a:spcPts val="0"/>
              </a:spcAft>
              <a:buNone/>
            </a:pPr>
            <a:r>
              <a:rPr lang="en-CA" sz="2200" b="1">
                <a:solidFill>
                  <a:srgbClr val="000000"/>
                </a:solidFill>
                <a:highlight>
                  <a:srgbClr val="FFFF00"/>
                </a:highlight>
                <a:latin typeface="Palatino Linotype" panose="02040502050505030304" pitchFamily="18" charset="0"/>
              </a:rPr>
              <a:t>Yukon—VACANT - message sent to President Yukon University – Dr. Brown</a:t>
            </a:r>
          </a:p>
          <a:p>
            <a:pPr marL="0" indent="0" rtl="0">
              <a:spcBef>
                <a:spcPts val="0"/>
              </a:spcBef>
              <a:spcAft>
                <a:spcPts val="0"/>
              </a:spcAft>
              <a:buNone/>
            </a:pPr>
            <a:endParaRPr lang="en-CA" sz="2200" b="1" i="0">
              <a:solidFill>
                <a:srgbClr val="000000"/>
              </a:solidFill>
              <a:effectLst/>
              <a:highlight>
                <a:srgbClr val="FFFF00"/>
              </a:highlight>
              <a:latin typeface="Palatino Linotype" panose="02040502050505030304" pitchFamily="18" charset="0"/>
            </a:endParaRPr>
          </a:p>
          <a:p>
            <a:pPr marL="0" indent="0" rtl="0">
              <a:spcBef>
                <a:spcPts val="0"/>
              </a:spcBef>
              <a:spcAft>
                <a:spcPts val="0"/>
              </a:spcAft>
              <a:buNone/>
            </a:pPr>
            <a:r>
              <a:rPr lang="en-CA" sz="2200" b="1" i="0">
                <a:solidFill>
                  <a:srgbClr val="000000"/>
                </a:solidFill>
                <a:effectLst/>
                <a:highlight>
                  <a:srgbClr val="FFFF00"/>
                </a:highlight>
                <a:latin typeface="Palatino Linotype" panose="02040502050505030304" pitchFamily="18" charset="0"/>
              </a:rPr>
              <a:t>Northwest Territories– VACANT - message sent to Aurora College</a:t>
            </a:r>
          </a:p>
          <a:p>
            <a:pPr marL="0" indent="0" rtl="0">
              <a:spcBef>
                <a:spcPts val="0"/>
              </a:spcBef>
              <a:spcAft>
                <a:spcPts val="0"/>
              </a:spcAft>
              <a:buNone/>
            </a:pPr>
            <a:endParaRPr lang="en-CA" sz="2200" b="1" i="0">
              <a:solidFill>
                <a:srgbClr val="000000"/>
              </a:solidFill>
              <a:effectLst/>
              <a:highlight>
                <a:srgbClr val="FFFF00"/>
              </a:highlight>
              <a:latin typeface="Palatino Linotype" panose="02040502050505030304" pitchFamily="18" charset="0"/>
            </a:endParaRPr>
          </a:p>
          <a:p>
            <a:pPr marL="0" indent="0" rtl="0">
              <a:spcBef>
                <a:spcPts val="0"/>
              </a:spcBef>
              <a:spcAft>
                <a:spcPts val="0"/>
              </a:spcAft>
              <a:buNone/>
            </a:pPr>
            <a:r>
              <a:rPr lang="en-CA" sz="2200" b="1" i="0">
                <a:solidFill>
                  <a:srgbClr val="000000"/>
                </a:solidFill>
                <a:effectLst/>
                <a:highlight>
                  <a:srgbClr val="FFFF00"/>
                </a:highlight>
                <a:latin typeface="Palatino Linotype" panose="02040502050505030304" pitchFamily="18" charset="0"/>
              </a:rPr>
              <a:t>Nunavut—</a:t>
            </a:r>
            <a:r>
              <a:rPr lang="en-CA" sz="2200" b="1">
                <a:solidFill>
                  <a:srgbClr val="000000"/>
                </a:solidFill>
                <a:highlight>
                  <a:srgbClr val="FFFF00"/>
                </a:highlight>
                <a:latin typeface="Palatino Linotype" panose="02040502050505030304" pitchFamily="18" charset="0"/>
              </a:rPr>
              <a:t>VACANT - </a:t>
            </a:r>
            <a:r>
              <a:rPr lang="en-CA" sz="2200" b="1" i="0">
                <a:solidFill>
                  <a:srgbClr val="000000"/>
                </a:solidFill>
                <a:effectLst/>
                <a:highlight>
                  <a:srgbClr val="FFFF00"/>
                </a:highlight>
                <a:latin typeface="Palatino Linotype" panose="02040502050505030304" pitchFamily="18" charset="0"/>
              </a:rPr>
              <a:t>message sent to Nunavut Arctic Circle – President Becky Mearns</a:t>
            </a:r>
          </a:p>
          <a:p>
            <a:pPr marL="0" indent="0" rtl="0">
              <a:spcBef>
                <a:spcPts val="0"/>
              </a:spcBef>
              <a:spcAft>
                <a:spcPts val="0"/>
              </a:spcAft>
              <a:buNone/>
            </a:pPr>
            <a:endParaRPr lang="en-CA" sz="1800" b="0" i="0">
              <a:solidFill>
                <a:srgbClr val="000000"/>
              </a:solidFill>
              <a:effectLst/>
              <a:highlight>
                <a:srgbClr val="FFFF00"/>
              </a:highlight>
              <a:latin typeface="Palatino Linotype" panose="02040502050505030304" pitchFamily="18" charset="0"/>
            </a:endParaRPr>
          </a:p>
          <a:p>
            <a:pPr marL="0" indent="0" rtl="0">
              <a:spcBef>
                <a:spcPts val="0"/>
              </a:spcBef>
              <a:spcAft>
                <a:spcPts val="0"/>
              </a:spcAft>
              <a:buNone/>
            </a:pPr>
            <a:endParaRPr lang="en-CA" sz="1800" b="0">
              <a:effectLst/>
              <a:latin typeface="Palatino Linotype" panose="02040502050505030304" pitchFamily="18" charset="0"/>
            </a:endParaRPr>
          </a:p>
          <a:p>
            <a:pPr marL="0" indent="0">
              <a:buNone/>
            </a:pPr>
            <a:br>
              <a:rPr lang="en-CA" b="0">
                <a:effectLst/>
              </a:rPr>
            </a:br>
            <a:endParaRPr lang="en-US"/>
          </a:p>
        </p:txBody>
      </p:sp>
    </p:spTree>
    <p:extLst>
      <p:ext uri="{BB962C8B-B14F-4D97-AF65-F5344CB8AC3E}">
        <p14:creationId xmlns:p14="http://schemas.microsoft.com/office/powerpoint/2010/main" val="565196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DE6A193-4755-479A-BC6F-A7EBCA73B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A red maple leaf&#10;&#10;Description automatically generated with medium confidence">
            <a:extLst>
              <a:ext uri="{FF2B5EF4-FFF2-40B4-BE49-F238E27FC236}">
                <a16:creationId xmlns:a16="http://schemas.microsoft.com/office/drawing/2014/main" id="{2FCD2202-755D-94A4-1175-3459DAA66420}"/>
              </a:ext>
            </a:extLst>
          </p:cNvPr>
          <p:cNvPicPr>
            <a:picLocks noGrp="1" noChangeAspect="1"/>
          </p:cNvPicPr>
          <p:nvPr>
            <p:ph idx="1"/>
          </p:nvPr>
        </p:nvPicPr>
        <p:blipFill rotWithShape="1">
          <a:blip r:embed="rId2"/>
          <a:srcRect l="21950" r="20231"/>
          <a:stretch/>
        </p:blipFill>
        <p:spPr>
          <a:xfrm>
            <a:off x="6515923" y="885827"/>
            <a:ext cx="4555537" cy="5239512"/>
          </a:xfrm>
          <a:prstGeom prst="rect">
            <a:avLst/>
          </a:prstGeom>
        </p:spPr>
      </p:pic>
      <p:sp>
        <p:nvSpPr>
          <p:cNvPr id="11" name="Freeform: Shape 10">
            <a:extLst>
              <a:ext uri="{FF2B5EF4-FFF2-40B4-BE49-F238E27FC236}">
                <a16:creationId xmlns:a16="http://schemas.microsoft.com/office/drawing/2014/main" id="{5A55B759-31A7-423C-9BC2-A8BC09FE9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6754318" cy="6858478"/>
          </a:xfrm>
          <a:custGeom>
            <a:avLst/>
            <a:gdLst>
              <a:gd name="connsiteX0" fmla="*/ 0 w 6754318"/>
              <a:gd name="connsiteY0" fmla="*/ 6858478 h 6858478"/>
              <a:gd name="connsiteX1" fmla="*/ 6754318 w 6754318"/>
              <a:gd name="connsiteY1" fmla="*/ 6858478 h 6858478"/>
              <a:gd name="connsiteX2" fmla="*/ 3577943 w 6754318"/>
              <a:gd name="connsiteY2" fmla="*/ 0 h 6858478"/>
              <a:gd name="connsiteX3" fmla="*/ 3572366 w 6754318"/>
              <a:gd name="connsiteY3" fmla="*/ 0 h 6858478"/>
              <a:gd name="connsiteX4" fmla="*/ 2506138 w 6754318"/>
              <a:gd name="connsiteY4" fmla="*/ 0 h 6858478"/>
              <a:gd name="connsiteX5" fmla="*/ 0 w 6754318"/>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54318" h="6858478">
                <a:moveTo>
                  <a:pt x="0" y="6858478"/>
                </a:moveTo>
                <a:lnTo>
                  <a:pt x="6754318" y="6858478"/>
                </a:lnTo>
                <a:lnTo>
                  <a:pt x="3577943" y="0"/>
                </a:lnTo>
                <a:lnTo>
                  <a:pt x="3572366" y="0"/>
                </a:lnTo>
                <a:lnTo>
                  <a:pt x="2506138" y="0"/>
                </a:lnTo>
                <a:lnTo>
                  <a:pt x="0"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F78796AF-79A0-47AC-BEFD-BFFC00F968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8"/>
            <a:ext cx="5953780" cy="6858478"/>
          </a:xfrm>
          <a:custGeom>
            <a:avLst/>
            <a:gdLst>
              <a:gd name="connsiteX0" fmla="*/ 0 w 5953780"/>
              <a:gd name="connsiteY0" fmla="*/ 6858478 h 6858478"/>
              <a:gd name="connsiteX1" fmla="*/ 5953780 w 5953780"/>
              <a:gd name="connsiteY1" fmla="*/ 6858478 h 6858478"/>
              <a:gd name="connsiteX2" fmla="*/ 2777405 w 5953780"/>
              <a:gd name="connsiteY2" fmla="*/ 0 h 6858478"/>
              <a:gd name="connsiteX3" fmla="*/ 2771828 w 5953780"/>
              <a:gd name="connsiteY3" fmla="*/ 0 h 6858478"/>
              <a:gd name="connsiteX4" fmla="*/ 1705600 w 5953780"/>
              <a:gd name="connsiteY4" fmla="*/ 0 h 6858478"/>
              <a:gd name="connsiteX5" fmla="*/ 0 w 5953780"/>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3780" h="6858478">
                <a:moveTo>
                  <a:pt x="0" y="6858478"/>
                </a:moveTo>
                <a:lnTo>
                  <a:pt x="5953780" y="6858478"/>
                </a:lnTo>
                <a:lnTo>
                  <a:pt x="2777405" y="0"/>
                </a:lnTo>
                <a:lnTo>
                  <a:pt x="2771828" y="0"/>
                </a:lnTo>
                <a:lnTo>
                  <a:pt x="1705600" y="0"/>
                </a:lnTo>
                <a:lnTo>
                  <a:pt x="0"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0F38AFE-432B-E832-6C0C-88C5C9C0F968}"/>
              </a:ext>
            </a:extLst>
          </p:cNvPr>
          <p:cNvSpPr>
            <a:spLocks noGrp="1"/>
          </p:cNvSpPr>
          <p:nvPr>
            <p:ph type="title"/>
          </p:nvPr>
        </p:nvSpPr>
        <p:spPr>
          <a:xfrm>
            <a:off x="698468" y="1179337"/>
            <a:ext cx="3877056" cy="2249424"/>
          </a:xfrm>
        </p:spPr>
        <p:txBody>
          <a:bodyPr vert="horz" lIns="91440" tIns="45720" rIns="91440" bIns="45720" rtlCol="0" anchor="b">
            <a:normAutofit/>
          </a:bodyPr>
          <a:lstStyle/>
          <a:p>
            <a:r>
              <a:rPr lang="en-US" sz="4000" b="1" kern="1200">
                <a:solidFill>
                  <a:schemeClr val="tx1"/>
                </a:solidFill>
                <a:latin typeface="Palatino Linotype" panose="02040502050505030304" pitchFamily="18" charset="0"/>
              </a:rPr>
              <a:t>QUESTIONS - COMMENTS</a:t>
            </a:r>
          </a:p>
        </p:txBody>
      </p:sp>
    </p:spTree>
    <p:extLst>
      <p:ext uri="{BB962C8B-B14F-4D97-AF65-F5344CB8AC3E}">
        <p14:creationId xmlns:p14="http://schemas.microsoft.com/office/powerpoint/2010/main" val="195054362"/>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DF2F40B2-948F-E93D-B913-11682F505DBD}"/>
              </a:ext>
            </a:extLst>
          </p:cNvPr>
          <p:cNvSpPr>
            <a:spLocks noGrp="1"/>
          </p:cNvSpPr>
          <p:nvPr>
            <p:ph type="title"/>
          </p:nvPr>
        </p:nvSpPr>
        <p:spPr>
          <a:xfrm>
            <a:off x="640080" y="325369"/>
            <a:ext cx="4368602" cy="1956841"/>
          </a:xfrm>
        </p:spPr>
        <p:txBody>
          <a:bodyPr anchor="b">
            <a:normAutofit fontScale="90000"/>
          </a:bodyPr>
          <a:lstStyle/>
          <a:p>
            <a:r>
              <a:rPr lang="en-US" sz="5400" b="1">
                <a:latin typeface="Palatino Linotype" panose="02040502050505030304" pitchFamily="18" charset="0"/>
              </a:rPr>
              <a:t>Updates from the Provinces</a:t>
            </a:r>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4CAA4634-D051-3634-0434-F0BD84EE8C72}"/>
              </a:ext>
            </a:extLst>
          </p:cNvPr>
          <p:cNvSpPr>
            <a:spLocks noGrp="1"/>
          </p:cNvSpPr>
          <p:nvPr>
            <p:ph idx="1"/>
          </p:nvPr>
        </p:nvSpPr>
        <p:spPr>
          <a:xfrm>
            <a:off x="640080" y="2872899"/>
            <a:ext cx="4243589" cy="3320668"/>
          </a:xfrm>
        </p:spPr>
        <p:txBody>
          <a:bodyPr>
            <a:normAutofit/>
          </a:bodyPr>
          <a:lstStyle/>
          <a:p>
            <a:pPr marL="0" indent="0">
              <a:buNone/>
              <a:tabLst>
                <a:tab pos="900430" algn="l"/>
              </a:tabLst>
            </a:pPr>
            <a:r>
              <a:rPr lang="en-CA" sz="1700">
                <a:effectLst/>
                <a:highlight>
                  <a:srgbClr val="FFFFFF"/>
                </a:highlight>
                <a:latin typeface="Palatino Linotype" panose="02040502050505030304" pitchFamily="18" charset="0"/>
                <a:ea typeface="Calibri" panose="020F0502020204030204" pitchFamily="34" charset="0"/>
                <a:cs typeface="Times New Roman" panose="02020603050405020304" pitchFamily="18" charset="0"/>
              </a:rPr>
              <a:t>Academic Integrity Update from Provinces/Territories</a:t>
            </a:r>
            <a:endParaRPr lang="en-CA" sz="1700">
              <a:effectLst/>
              <a:latin typeface="Palatino Linotype" panose="02040502050505030304" pitchFamily="18" charset="0"/>
              <a:ea typeface="Calibri" panose="020F0502020204030204" pitchFamily="34" charset="0"/>
              <a:cs typeface="Times New Roman" panose="02020603050405020304" pitchFamily="18" charset="0"/>
            </a:endParaRPr>
          </a:p>
          <a:p>
            <a:pPr marL="342900" lvl="0" indent="-342900">
              <a:buFont typeface="Wingdings" pitchFamily="2" charset="2"/>
              <a:buChar char=""/>
              <a:tabLst>
                <a:tab pos="900430" algn="l"/>
              </a:tabLst>
            </a:pPr>
            <a:r>
              <a:rPr lang="en-CA" sz="1700">
                <a:effectLst/>
                <a:highlight>
                  <a:srgbClr val="FFFFFF"/>
                </a:highlight>
                <a:latin typeface="Palatino Linotype" panose="02040502050505030304" pitchFamily="18" charset="0"/>
                <a:ea typeface="Calibri" panose="020F0502020204030204" pitchFamily="34" charset="0"/>
              </a:rPr>
              <a:t>BC (Ainsley Rouse)</a:t>
            </a:r>
            <a:endParaRPr lang="en-CA" sz="1700">
              <a:effectLst/>
              <a:latin typeface="Palatino Linotype" panose="02040502050505030304" pitchFamily="18" charset="0"/>
              <a:ea typeface="Calibri" panose="020F0502020204030204" pitchFamily="34" charset="0"/>
            </a:endParaRPr>
          </a:p>
          <a:p>
            <a:pPr marL="342900" lvl="0" indent="-342900">
              <a:buFont typeface="Wingdings" pitchFamily="2" charset="2"/>
              <a:buChar char=""/>
              <a:tabLst>
                <a:tab pos="900430" algn="l"/>
              </a:tabLst>
            </a:pPr>
            <a:r>
              <a:rPr lang="en-CA" sz="1700">
                <a:effectLst/>
                <a:highlight>
                  <a:srgbClr val="FFFFFF"/>
                </a:highlight>
                <a:latin typeface="Palatino Linotype" panose="02040502050505030304" pitchFamily="18" charset="0"/>
                <a:ea typeface="Calibri" panose="020F0502020204030204" pitchFamily="34" charset="0"/>
              </a:rPr>
              <a:t>Alberta (Leeanne Morrow)</a:t>
            </a:r>
            <a:endParaRPr lang="en-CA" sz="1700">
              <a:effectLst/>
              <a:latin typeface="Palatino Linotype" panose="02040502050505030304" pitchFamily="18" charset="0"/>
              <a:ea typeface="Calibri" panose="020F0502020204030204" pitchFamily="34" charset="0"/>
            </a:endParaRPr>
          </a:p>
          <a:p>
            <a:pPr marL="342900" lvl="0" indent="-342900">
              <a:buFont typeface="Wingdings" pitchFamily="2" charset="2"/>
              <a:buChar char=""/>
              <a:tabLst>
                <a:tab pos="900430" algn="l"/>
              </a:tabLst>
            </a:pPr>
            <a:r>
              <a:rPr lang="en-CA" sz="1700">
                <a:effectLst/>
                <a:highlight>
                  <a:srgbClr val="FFFFFF"/>
                </a:highlight>
                <a:latin typeface="Palatino Linotype" panose="02040502050505030304" pitchFamily="18" charset="0"/>
                <a:ea typeface="Calibri" panose="020F0502020204030204" pitchFamily="34" charset="0"/>
              </a:rPr>
              <a:t>Saskatchewan (Susan Bens)</a:t>
            </a:r>
            <a:endParaRPr lang="en-CA" sz="1700">
              <a:effectLst/>
              <a:latin typeface="Palatino Linotype" panose="02040502050505030304" pitchFamily="18" charset="0"/>
              <a:ea typeface="Calibri" panose="020F0502020204030204" pitchFamily="34" charset="0"/>
            </a:endParaRPr>
          </a:p>
          <a:p>
            <a:pPr marL="342900" lvl="0" indent="-342900">
              <a:buFont typeface="Wingdings" pitchFamily="2" charset="2"/>
              <a:buChar char=""/>
              <a:tabLst>
                <a:tab pos="900430" algn="l"/>
              </a:tabLst>
            </a:pPr>
            <a:r>
              <a:rPr lang="en-CA" sz="1700">
                <a:effectLst/>
                <a:highlight>
                  <a:srgbClr val="FFFFFF"/>
                </a:highlight>
                <a:latin typeface="Palatino Linotype" panose="02040502050505030304" pitchFamily="18" charset="0"/>
                <a:ea typeface="Calibri" panose="020F0502020204030204" pitchFamily="34" charset="0"/>
              </a:rPr>
              <a:t>Manitoba (Josh Seeland)</a:t>
            </a:r>
            <a:endParaRPr lang="en-CA" sz="1700">
              <a:effectLst/>
              <a:latin typeface="Palatino Linotype" panose="02040502050505030304" pitchFamily="18" charset="0"/>
              <a:ea typeface="Calibri" panose="020F0502020204030204" pitchFamily="34" charset="0"/>
            </a:endParaRPr>
          </a:p>
          <a:p>
            <a:pPr marL="342900" lvl="0" indent="-342900">
              <a:buFont typeface="Wingdings" pitchFamily="2" charset="2"/>
              <a:buChar char=""/>
              <a:tabLst>
                <a:tab pos="900430" algn="l"/>
              </a:tabLst>
            </a:pPr>
            <a:r>
              <a:rPr lang="en-CA" sz="1700">
                <a:effectLst/>
                <a:highlight>
                  <a:srgbClr val="FFFFFF"/>
                </a:highlight>
                <a:latin typeface="Palatino Linotype" panose="02040502050505030304" pitchFamily="18" charset="0"/>
                <a:ea typeface="Calibri" panose="020F0502020204030204" pitchFamily="34" charset="0"/>
              </a:rPr>
              <a:t>Ontario (Jennie </a:t>
            </a:r>
            <a:r>
              <a:rPr lang="en-CA" sz="1700" err="1">
                <a:effectLst/>
                <a:highlight>
                  <a:srgbClr val="FFFFFF"/>
                </a:highlight>
                <a:latin typeface="Palatino Linotype" panose="02040502050505030304" pitchFamily="18" charset="0"/>
                <a:ea typeface="Calibri" panose="020F0502020204030204" pitchFamily="34" charset="0"/>
              </a:rPr>
              <a:t>Miron</a:t>
            </a:r>
            <a:r>
              <a:rPr lang="en-CA" sz="1700">
                <a:effectLst/>
                <a:highlight>
                  <a:srgbClr val="FFFFFF"/>
                </a:highlight>
                <a:latin typeface="Palatino Linotype" panose="02040502050505030304" pitchFamily="18" charset="0"/>
                <a:ea typeface="Calibri" panose="020F0502020204030204" pitchFamily="34" charset="0"/>
              </a:rPr>
              <a:t>)</a:t>
            </a:r>
            <a:endParaRPr lang="en-CA" sz="1700">
              <a:effectLst/>
              <a:latin typeface="Palatino Linotype" panose="02040502050505030304" pitchFamily="18" charset="0"/>
              <a:ea typeface="Calibri" panose="020F0502020204030204" pitchFamily="34" charset="0"/>
            </a:endParaRPr>
          </a:p>
          <a:p>
            <a:pPr marL="342900" lvl="0" indent="-342900">
              <a:buFont typeface="Wingdings" pitchFamily="2" charset="2"/>
              <a:buChar char=""/>
              <a:tabLst>
                <a:tab pos="900430" algn="l"/>
              </a:tabLst>
            </a:pPr>
            <a:r>
              <a:rPr lang="en-CA" sz="1700">
                <a:effectLst/>
                <a:highlight>
                  <a:srgbClr val="FFFFFF"/>
                </a:highlight>
                <a:latin typeface="Palatino Linotype" panose="02040502050505030304" pitchFamily="18" charset="0"/>
                <a:ea typeface="Calibri" panose="020F0502020204030204" pitchFamily="34" charset="0"/>
              </a:rPr>
              <a:t>Quebec (Martine Peters)</a:t>
            </a:r>
            <a:endParaRPr lang="en-CA" sz="1700">
              <a:effectLst/>
              <a:latin typeface="Palatino Linotype" panose="02040502050505030304" pitchFamily="18" charset="0"/>
              <a:ea typeface="Calibri" panose="020F0502020204030204" pitchFamily="34" charset="0"/>
            </a:endParaRPr>
          </a:p>
          <a:p>
            <a:pPr marL="342900" lvl="0" indent="-342900">
              <a:buFont typeface="Wingdings" pitchFamily="2" charset="2"/>
              <a:buChar char=""/>
              <a:tabLst>
                <a:tab pos="900430" algn="l"/>
              </a:tabLst>
            </a:pPr>
            <a:r>
              <a:rPr lang="en-CA" sz="1700">
                <a:effectLst/>
                <a:highlight>
                  <a:srgbClr val="FFFFFF"/>
                </a:highlight>
                <a:latin typeface="Palatino Linotype" panose="02040502050505030304" pitchFamily="18" charset="0"/>
                <a:ea typeface="Calibri" panose="020F0502020204030204" pitchFamily="34" charset="0"/>
              </a:rPr>
              <a:t>Eastern Provinces (Bob Mann)</a:t>
            </a:r>
            <a:endParaRPr lang="en-CA" sz="1700">
              <a:effectLst/>
              <a:latin typeface="Palatino Linotype" panose="02040502050505030304" pitchFamily="18" charset="0"/>
              <a:ea typeface="Calibri" panose="020F0502020204030204" pitchFamily="34" charset="0"/>
            </a:endParaRPr>
          </a:p>
          <a:p>
            <a:pPr marL="0" indent="0">
              <a:buNone/>
            </a:pPr>
            <a:endParaRPr lang="en-US" sz="1700"/>
          </a:p>
        </p:txBody>
      </p:sp>
      <p:pic>
        <p:nvPicPr>
          <p:cNvPr id="7" name="Picture 6" descr="A red maple leaf&#10;&#10;Description automatically generated with medium confidence">
            <a:extLst>
              <a:ext uri="{FF2B5EF4-FFF2-40B4-BE49-F238E27FC236}">
                <a16:creationId xmlns:a16="http://schemas.microsoft.com/office/drawing/2014/main" id="{1135A71C-431E-A9C1-631C-9BC5E86DE39E}"/>
              </a:ext>
            </a:extLst>
          </p:cNvPr>
          <p:cNvPicPr>
            <a:picLocks noChangeAspect="1"/>
          </p:cNvPicPr>
          <p:nvPr/>
        </p:nvPicPr>
        <p:blipFill rotWithShape="1">
          <a:blip r:embed="rId2"/>
          <a:srcRect l="17508" r="15790"/>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427414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6" name="Rectangle 1030">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8" name="Freeform: Shape 1032">
            <a:extLst>
              <a:ext uri="{FF2B5EF4-FFF2-40B4-BE49-F238E27FC236}">
                <a16:creationId xmlns:a16="http://schemas.microsoft.com/office/drawing/2014/main" id="{B39A1F5A-E57E-4178-8F57-A18DC747E5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291618" cy="5097980"/>
          </a:xfrm>
          <a:custGeom>
            <a:avLst/>
            <a:gdLst>
              <a:gd name="connsiteX0" fmla="*/ 0 w 6530408"/>
              <a:gd name="connsiteY0" fmla="*/ 0 h 5753325"/>
              <a:gd name="connsiteX1" fmla="*/ 6438980 w 6530408"/>
              <a:gd name="connsiteY1" fmla="*/ 0 h 5753325"/>
              <a:gd name="connsiteX2" fmla="*/ 6439047 w 6530408"/>
              <a:gd name="connsiteY2" fmla="*/ 147 h 5753325"/>
              <a:gd name="connsiteX3" fmla="*/ 6443456 w 6530408"/>
              <a:gd name="connsiteY3" fmla="*/ 130105 h 5753325"/>
              <a:gd name="connsiteX4" fmla="*/ 6447632 w 6530408"/>
              <a:gd name="connsiteY4" fmla="*/ 170016 h 5753325"/>
              <a:gd name="connsiteX5" fmla="*/ 6465936 w 6530408"/>
              <a:gd name="connsiteY5" fmla="*/ 274847 h 5753325"/>
              <a:gd name="connsiteX6" fmla="*/ 6506836 w 6530408"/>
              <a:gd name="connsiteY6" fmla="*/ 331778 h 5753325"/>
              <a:gd name="connsiteX7" fmla="*/ 6530408 w 6530408"/>
              <a:gd name="connsiteY7" fmla="*/ 427517 h 5753325"/>
              <a:gd name="connsiteX8" fmla="*/ 6516105 w 6530408"/>
              <a:gd name="connsiteY8" fmla="*/ 476071 h 5753325"/>
              <a:gd name="connsiteX9" fmla="*/ 6488360 w 6530408"/>
              <a:gd name="connsiteY9" fmla="*/ 535865 h 5753325"/>
              <a:gd name="connsiteX10" fmla="*/ 6492864 w 6530408"/>
              <a:gd name="connsiteY10" fmla="*/ 615799 h 5753325"/>
              <a:gd name="connsiteX11" fmla="*/ 6459988 w 6530408"/>
              <a:gd name="connsiteY11" fmla="*/ 707628 h 5753325"/>
              <a:gd name="connsiteX12" fmla="*/ 6453989 w 6530408"/>
              <a:gd name="connsiteY12" fmla="*/ 711876 h 5753325"/>
              <a:gd name="connsiteX13" fmla="*/ 6453209 w 6530408"/>
              <a:gd name="connsiteY13" fmla="*/ 719127 h 5753325"/>
              <a:gd name="connsiteX14" fmla="*/ 6457662 w 6530408"/>
              <a:gd name="connsiteY14" fmla="*/ 723331 h 5753325"/>
              <a:gd name="connsiteX15" fmla="*/ 6447445 w 6530408"/>
              <a:gd name="connsiteY15" fmla="*/ 780003 h 5753325"/>
              <a:gd name="connsiteX16" fmla="*/ 6426552 w 6530408"/>
              <a:gd name="connsiteY16" fmla="*/ 845805 h 5753325"/>
              <a:gd name="connsiteX17" fmla="*/ 6434072 w 6530408"/>
              <a:gd name="connsiteY17" fmla="*/ 910733 h 5753325"/>
              <a:gd name="connsiteX18" fmla="*/ 6432570 w 6530408"/>
              <a:gd name="connsiteY18" fmla="*/ 983394 h 5753325"/>
              <a:gd name="connsiteX19" fmla="*/ 6431878 w 6530408"/>
              <a:gd name="connsiteY19" fmla="*/ 1026728 h 5753325"/>
              <a:gd name="connsiteX20" fmla="*/ 6414269 w 6530408"/>
              <a:gd name="connsiteY20" fmla="*/ 1151111 h 5753325"/>
              <a:gd name="connsiteX21" fmla="*/ 6371722 w 6530408"/>
              <a:gd name="connsiteY21" fmla="*/ 1318080 h 5753325"/>
              <a:gd name="connsiteX22" fmla="*/ 6356023 w 6530408"/>
              <a:gd name="connsiteY22" fmla="*/ 1356227 h 5753325"/>
              <a:gd name="connsiteX23" fmla="*/ 6356157 w 6530408"/>
              <a:gd name="connsiteY23" fmla="*/ 1361967 h 5753325"/>
              <a:gd name="connsiteX24" fmla="*/ 6350613 w 6530408"/>
              <a:gd name="connsiteY24" fmla="*/ 1393569 h 5753325"/>
              <a:gd name="connsiteX25" fmla="*/ 6357062 w 6530408"/>
              <a:gd name="connsiteY25" fmla="*/ 1444071 h 5753325"/>
              <a:gd name="connsiteX26" fmla="*/ 6364832 w 6530408"/>
              <a:gd name="connsiteY26" fmla="*/ 1478763 h 5753325"/>
              <a:gd name="connsiteX27" fmla="*/ 6369745 w 6530408"/>
              <a:gd name="connsiteY27" fmla="*/ 1495680 h 5753325"/>
              <a:gd name="connsiteX28" fmla="*/ 6370898 w 6530408"/>
              <a:gd name="connsiteY28" fmla="*/ 1513331 h 5753325"/>
              <a:gd name="connsiteX29" fmla="*/ 6368801 w 6530408"/>
              <a:gd name="connsiteY29" fmla="*/ 1527414 h 5753325"/>
              <a:gd name="connsiteX30" fmla="*/ 6359177 w 6530408"/>
              <a:gd name="connsiteY30" fmla="*/ 1639513 h 5753325"/>
              <a:gd name="connsiteX31" fmla="*/ 6299489 w 6530408"/>
              <a:gd name="connsiteY31" fmla="*/ 1784860 h 5753325"/>
              <a:gd name="connsiteX32" fmla="*/ 6267878 w 6530408"/>
              <a:gd name="connsiteY32" fmla="*/ 1858572 h 5753325"/>
              <a:gd name="connsiteX33" fmla="*/ 6251146 w 6530408"/>
              <a:gd name="connsiteY33" fmla="*/ 1926167 h 5753325"/>
              <a:gd name="connsiteX34" fmla="*/ 6210686 w 6530408"/>
              <a:gd name="connsiteY34" fmla="*/ 2014834 h 5753325"/>
              <a:gd name="connsiteX35" fmla="*/ 6106652 w 6530408"/>
              <a:gd name="connsiteY35" fmla="*/ 2150572 h 5753325"/>
              <a:gd name="connsiteX36" fmla="*/ 6097813 w 6530408"/>
              <a:gd name="connsiteY36" fmla="*/ 2172208 h 5753325"/>
              <a:gd name="connsiteX37" fmla="*/ 6095990 w 6530408"/>
              <a:gd name="connsiteY37" fmla="*/ 2181185 h 5753325"/>
              <a:gd name="connsiteX38" fmla="*/ 6090126 w 6530408"/>
              <a:gd name="connsiteY38" fmla="*/ 2192533 h 5753325"/>
              <a:gd name="connsiteX39" fmla="*/ 6089503 w 6530408"/>
              <a:gd name="connsiteY39" fmla="*/ 2192543 h 5753325"/>
              <a:gd name="connsiteX40" fmla="*/ 6084946 w 6530408"/>
              <a:gd name="connsiteY40" fmla="*/ 2203694 h 5753325"/>
              <a:gd name="connsiteX41" fmla="*/ 5987861 w 6530408"/>
              <a:gd name="connsiteY41" fmla="*/ 2304868 h 5753325"/>
              <a:gd name="connsiteX42" fmla="*/ 5973439 w 6530408"/>
              <a:gd name="connsiteY42" fmla="*/ 2385635 h 5753325"/>
              <a:gd name="connsiteX43" fmla="*/ 5916727 w 6530408"/>
              <a:gd name="connsiteY43" fmla="*/ 2458777 h 5753325"/>
              <a:gd name="connsiteX44" fmla="*/ 5856524 w 6530408"/>
              <a:gd name="connsiteY44" fmla="*/ 2583281 h 5753325"/>
              <a:gd name="connsiteX45" fmla="*/ 5838091 w 6530408"/>
              <a:gd name="connsiteY45" fmla="*/ 2753474 h 5753325"/>
              <a:gd name="connsiteX46" fmla="*/ 5777471 w 6530408"/>
              <a:gd name="connsiteY46" fmla="*/ 2901570 h 5753325"/>
              <a:gd name="connsiteX47" fmla="*/ 5723992 w 6530408"/>
              <a:gd name="connsiteY47" fmla="*/ 2998752 h 5753325"/>
              <a:gd name="connsiteX48" fmla="*/ 5557886 w 6530408"/>
              <a:gd name="connsiteY48" fmla="*/ 3329735 h 5753325"/>
              <a:gd name="connsiteX49" fmla="*/ 5471501 w 6530408"/>
              <a:gd name="connsiteY49" fmla="*/ 3462221 h 5753325"/>
              <a:gd name="connsiteX50" fmla="*/ 5465154 w 6530408"/>
              <a:gd name="connsiteY50" fmla="*/ 3541065 h 5753325"/>
              <a:gd name="connsiteX51" fmla="*/ 5437889 w 6530408"/>
              <a:gd name="connsiteY51" fmla="*/ 3559927 h 5753325"/>
              <a:gd name="connsiteX52" fmla="*/ 5432770 w 6530408"/>
              <a:gd name="connsiteY52" fmla="*/ 3562948 h 5753325"/>
              <a:gd name="connsiteX53" fmla="*/ 5406795 w 6530408"/>
              <a:gd name="connsiteY53" fmla="*/ 3578594 h 5753325"/>
              <a:gd name="connsiteX54" fmla="*/ 5381495 w 6530408"/>
              <a:gd name="connsiteY54" fmla="*/ 3599883 h 5753325"/>
              <a:gd name="connsiteX55" fmla="*/ 5363689 w 6530408"/>
              <a:gd name="connsiteY55" fmla="*/ 3633299 h 5753325"/>
              <a:gd name="connsiteX56" fmla="*/ 5291870 w 6530408"/>
              <a:gd name="connsiteY56" fmla="*/ 3799039 h 5753325"/>
              <a:gd name="connsiteX57" fmla="*/ 5241600 w 6530408"/>
              <a:gd name="connsiteY57" fmla="*/ 3894238 h 5753325"/>
              <a:gd name="connsiteX58" fmla="*/ 5211041 w 6530408"/>
              <a:gd name="connsiteY58" fmla="*/ 3924184 h 5753325"/>
              <a:gd name="connsiteX59" fmla="*/ 5176073 w 6530408"/>
              <a:gd name="connsiteY59" fmla="*/ 3970179 h 5753325"/>
              <a:gd name="connsiteX60" fmla="*/ 5172826 w 6530408"/>
              <a:gd name="connsiteY60" fmla="*/ 3991773 h 5753325"/>
              <a:gd name="connsiteX61" fmla="*/ 5157053 w 6530408"/>
              <a:gd name="connsiteY61" fmla="*/ 3997708 h 5753325"/>
              <a:gd name="connsiteX62" fmla="*/ 5127922 w 6530408"/>
              <a:gd name="connsiteY62" fmla="*/ 4022660 h 5753325"/>
              <a:gd name="connsiteX63" fmla="*/ 5020872 w 6530408"/>
              <a:gd name="connsiteY63" fmla="*/ 4075951 h 5753325"/>
              <a:gd name="connsiteX64" fmla="*/ 4991410 w 6530408"/>
              <a:gd name="connsiteY64" fmla="*/ 4087598 h 5753325"/>
              <a:gd name="connsiteX65" fmla="*/ 4930112 w 6530408"/>
              <a:gd name="connsiteY65" fmla="*/ 4138459 h 5753325"/>
              <a:gd name="connsiteX66" fmla="*/ 4834224 w 6530408"/>
              <a:gd name="connsiteY66" fmla="*/ 4231643 h 5753325"/>
              <a:gd name="connsiteX67" fmla="*/ 4812599 w 6530408"/>
              <a:gd name="connsiteY67" fmla="*/ 4249449 h 5753325"/>
              <a:gd name="connsiteX68" fmla="*/ 4789188 w 6530408"/>
              <a:gd name="connsiteY68" fmla="*/ 4256678 h 5753325"/>
              <a:gd name="connsiteX69" fmla="*/ 4779554 w 6530408"/>
              <a:gd name="connsiteY69" fmla="*/ 4251313 h 5753325"/>
              <a:gd name="connsiteX70" fmla="*/ 4766885 w 6530408"/>
              <a:gd name="connsiteY70" fmla="*/ 4259812 h 5753325"/>
              <a:gd name="connsiteX71" fmla="*/ 4762510 w 6530408"/>
              <a:gd name="connsiteY71" fmla="*/ 4260383 h 5753325"/>
              <a:gd name="connsiteX72" fmla="*/ 4738416 w 6530408"/>
              <a:gd name="connsiteY72" fmla="*/ 4265355 h 5753325"/>
              <a:gd name="connsiteX73" fmla="*/ 4712007 w 6530408"/>
              <a:gd name="connsiteY73" fmla="*/ 4317892 h 5753325"/>
              <a:gd name="connsiteX74" fmla="*/ 4658930 w 6530408"/>
              <a:gd name="connsiteY74" fmla="*/ 4348041 h 5753325"/>
              <a:gd name="connsiteX75" fmla="*/ 4443526 w 6530408"/>
              <a:gd name="connsiteY75" fmla="*/ 4507851 h 5753325"/>
              <a:gd name="connsiteX76" fmla="*/ 4289766 w 6530408"/>
              <a:gd name="connsiteY76" fmla="*/ 4711450 h 5753325"/>
              <a:gd name="connsiteX77" fmla="*/ 4150870 w 6530408"/>
              <a:gd name="connsiteY77" fmla="*/ 4818480 h 5753325"/>
              <a:gd name="connsiteX78" fmla="*/ 4006639 w 6530408"/>
              <a:gd name="connsiteY78" fmla="*/ 4933815 h 5753325"/>
              <a:gd name="connsiteX79" fmla="*/ 3298210 w 6530408"/>
              <a:gd name="connsiteY79" fmla="*/ 5070790 h 5753325"/>
              <a:gd name="connsiteX80" fmla="*/ 2947678 w 6530408"/>
              <a:gd name="connsiteY80" fmla="*/ 5117869 h 5753325"/>
              <a:gd name="connsiteX81" fmla="*/ 2822169 w 6530408"/>
              <a:gd name="connsiteY81" fmla="*/ 5129396 h 5753325"/>
              <a:gd name="connsiteX82" fmla="*/ 2538773 w 6530408"/>
              <a:gd name="connsiteY82" fmla="*/ 5313397 h 5753325"/>
              <a:gd name="connsiteX83" fmla="*/ 2014500 w 6530408"/>
              <a:gd name="connsiteY83" fmla="*/ 5519744 h 5753325"/>
              <a:gd name="connsiteX84" fmla="*/ 1934391 w 6530408"/>
              <a:gd name="connsiteY84" fmla="*/ 5591335 h 5753325"/>
              <a:gd name="connsiteX85" fmla="*/ 1892550 w 6530408"/>
              <a:gd name="connsiteY85" fmla="*/ 5649708 h 5753325"/>
              <a:gd name="connsiteX86" fmla="*/ 1854769 w 6530408"/>
              <a:gd name="connsiteY86" fmla="*/ 5647691 h 5753325"/>
              <a:gd name="connsiteX87" fmla="*/ 1809461 w 6530408"/>
              <a:gd name="connsiteY87" fmla="*/ 5648628 h 5753325"/>
              <a:gd name="connsiteX88" fmla="*/ 1745150 w 6530408"/>
              <a:gd name="connsiteY88" fmla="*/ 5693879 h 5753325"/>
              <a:gd name="connsiteX89" fmla="*/ 1713375 w 6530408"/>
              <a:gd name="connsiteY89" fmla="*/ 5684672 h 5753325"/>
              <a:gd name="connsiteX90" fmla="*/ 1707808 w 6530408"/>
              <a:gd name="connsiteY90" fmla="*/ 5682611 h 5753325"/>
              <a:gd name="connsiteX91" fmla="*/ 1679313 w 6530408"/>
              <a:gd name="connsiteY91" fmla="*/ 5672360 h 5753325"/>
              <a:gd name="connsiteX92" fmla="*/ 1646933 w 6530408"/>
              <a:gd name="connsiteY92" fmla="*/ 5666227 h 5753325"/>
              <a:gd name="connsiteX93" fmla="*/ 1610055 w 6530408"/>
              <a:gd name="connsiteY93" fmla="*/ 5673643 h 5753325"/>
              <a:gd name="connsiteX94" fmla="*/ 1437641 w 6530408"/>
              <a:gd name="connsiteY94" fmla="*/ 5723266 h 5753325"/>
              <a:gd name="connsiteX95" fmla="*/ 1332869 w 6530408"/>
              <a:gd name="connsiteY95" fmla="*/ 5744752 h 5753325"/>
              <a:gd name="connsiteX96" fmla="*/ 1290525 w 6530408"/>
              <a:gd name="connsiteY96" fmla="*/ 5740036 h 5753325"/>
              <a:gd name="connsiteX97" fmla="*/ 1233107 w 6530408"/>
              <a:gd name="connsiteY97" fmla="*/ 5742106 h 5753325"/>
              <a:gd name="connsiteX98" fmla="*/ 1214532 w 6530408"/>
              <a:gd name="connsiteY98" fmla="*/ 5753325 h 5753325"/>
              <a:gd name="connsiteX99" fmla="*/ 1199955 w 6530408"/>
              <a:gd name="connsiteY99" fmla="*/ 5744831 h 5753325"/>
              <a:gd name="connsiteX100" fmla="*/ 1162337 w 6530408"/>
              <a:gd name="connsiteY100" fmla="*/ 5738048 h 5753325"/>
              <a:gd name="connsiteX101" fmla="*/ 1053457 w 6530408"/>
              <a:gd name="connsiteY101" fmla="*/ 5688676 h 5753325"/>
              <a:gd name="connsiteX102" fmla="*/ 1025798 w 6530408"/>
              <a:gd name="connsiteY102" fmla="*/ 5673166 h 5753325"/>
              <a:gd name="connsiteX103" fmla="*/ 947900 w 6530408"/>
              <a:gd name="connsiteY103" fmla="*/ 5657848 h 5753325"/>
              <a:gd name="connsiteX104" fmla="*/ 815627 w 6530408"/>
              <a:gd name="connsiteY104" fmla="*/ 5642557 h 5753325"/>
              <a:gd name="connsiteX105" fmla="*/ 788251 w 6530408"/>
              <a:gd name="connsiteY105" fmla="*/ 5637065 h 5753325"/>
              <a:gd name="connsiteX106" fmla="*/ 767822 w 6530408"/>
              <a:gd name="connsiteY106" fmla="*/ 5623450 h 5753325"/>
              <a:gd name="connsiteX107" fmla="*/ 765791 w 6530408"/>
              <a:gd name="connsiteY107" fmla="*/ 5612539 h 5753325"/>
              <a:gd name="connsiteX108" fmla="*/ 751230 w 6530408"/>
              <a:gd name="connsiteY108" fmla="*/ 5608092 h 5753325"/>
              <a:gd name="connsiteX109" fmla="*/ 748008 w 6530408"/>
              <a:gd name="connsiteY109" fmla="*/ 5605052 h 5753325"/>
              <a:gd name="connsiteX110" fmla="*/ 728871 w 6530408"/>
              <a:gd name="connsiteY110" fmla="*/ 5589469 h 5753325"/>
              <a:gd name="connsiteX111" fmla="*/ 671898 w 6530408"/>
              <a:gd name="connsiteY111" fmla="*/ 5602363 h 5753325"/>
              <a:gd name="connsiteX112" fmla="*/ 615065 w 6530408"/>
              <a:gd name="connsiteY112" fmla="*/ 5580257 h 5753325"/>
              <a:gd name="connsiteX113" fmla="*/ 355785 w 6530408"/>
              <a:gd name="connsiteY113" fmla="*/ 5514383 h 5753325"/>
              <a:gd name="connsiteX114" fmla="*/ 102269 w 6530408"/>
              <a:gd name="connsiteY114" fmla="*/ 5524347 h 5753325"/>
              <a:gd name="connsiteX115" fmla="*/ 13160 w 6530408"/>
              <a:gd name="connsiteY115" fmla="*/ 5514159 h 5753325"/>
              <a:gd name="connsiteX116" fmla="*/ 0 w 6530408"/>
              <a:gd name="connsiteY116" fmla="*/ 5511735 h 5753325"/>
              <a:gd name="connsiteX0" fmla="*/ 0 w 6530408"/>
              <a:gd name="connsiteY0" fmla="*/ 0 h 5753325"/>
              <a:gd name="connsiteX1" fmla="*/ 6438980 w 6530408"/>
              <a:gd name="connsiteY1" fmla="*/ 0 h 5753325"/>
              <a:gd name="connsiteX2" fmla="*/ 6439047 w 6530408"/>
              <a:gd name="connsiteY2" fmla="*/ 147 h 5753325"/>
              <a:gd name="connsiteX3" fmla="*/ 6443456 w 6530408"/>
              <a:gd name="connsiteY3" fmla="*/ 130105 h 5753325"/>
              <a:gd name="connsiteX4" fmla="*/ 6447632 w 6530408"/>
              <a:gd name="connsiteY4" fmla="*/ 170016 h 5753325"/>
              <a:gd name="connsiteX5" fmla="*/ 6465936 w 6530408"/>
              <a:gd name="connsiteY5" fmla="*/ 274847 h 5753325"/>
              <a:gd name="connsiteX6" fmla="*/ 6506836 w 6530408"/>
              <a:gd name="connsiteY6" fmla="*/ 331778 h 5753325"/>
              <a:gd name="connsiteX7" fmla="*/ 6530408 w 6530408"/>
              <a:gd name="connsiteY7" fmla="*/ 427517 h 5753325"/>
              <a:gd name="connsiteX8" fmla="*/ 6488360 w 6530408"/>
              <a:gd name="connsiteY8" fmla="*/ 535865 h 5753325"/>
              <a:gd name="connsiteX9" fmla="*/ 6492864 w 6530408"/>
              <a:gd name="connsiteY9" fmla="*/ 615799 h 5753325"/>
              <a:gd name="connsiteX10" fmla="*/ 6459988 w 6530408"/>
              <a:gd name="connsiteY10" fmla="*/ 707628 h 5753325"/>
              <a:gd name="connsiteX11" fmla="*/ 6453989 w 6530408"/>
              <a:gd name="connsiteY11" fmla="*/ 711876 h 5753325"/>
              <a:gd name="connsiteX12" fmla="*/ 6453209 w 6530408"/>
              <a:gd name="connsiteY12" fmla="*/ 719127 h 5753325"/>
              <a:gd name="connsiteX13" fmla="*/ 6457662 w 6530408"/>
              <a:gd name="connsiteY13" fmla="*/ 723331 h 5753325"/>
              <a:gd name="connsiteX14" fmla="*/ 6447445 w 6530408"/>
              <a:gd name="connsiteY14" fmla="*/ 780003 h 5753325"/>
              <a:gd name="connsiteX15" fmla="*/ 6426552 w 6530408"/>
              <a:gd name="connsiteY15" fmla="*/ 845805 h 5753325"/>
              <a:gd name="connsiteX16" fmla="*/ 6434072 w 6530408"/>
              <a:gd name="connsiteY16" fmla="*/ 910733 h 5753325"/>
              <a:gd name="connsiteX17" fmla="*/ 6432570 w 6530408"/>
              <a:gd name="connsiteY17" fmla="*/ 983394 h 5753325"/>
              <a:gd name="connsiteX18" fmla="*/ 6431878 w 6530408"/>
              <a:gd name="connsiteY18" fmla="*/ 1026728 h 5753325"/>
              <a:gd name="connsiteX19" fmla="*/ 6414269 w 6530408"/>
              <a:gd name="connsiteY19" fmla="*/ 1151111 h 5753325"/>
              <a:gd name="connsiteX20" fmla="*/ 6371722 w 6530408"/>
              <a:gd name="connsiteY20" fmla="*/ 1318080 h 5753325"/>
              <a:gd name="connsiteX21" fmla="*/ 6356023 w 6530408"/>
              <a:gd name="connsiteY21" fmla="*/ 1356227 h 5753325"/>
              <a:gd name="connsiteX22" fmla="*/ 6356157 w 6530408"/>
              <a:gd name="connsiteY22" fmla="*/ 1361967 h 5753325"/>
              <a:gd name="connsiteX23" fmla="*/ 6350613 w 6530408"/>
              <a:gd name="connsiteY23" fmla="*/ 1393569 h 5753325"/>
              <a:gd name="connsiteX24" fmla="*/ 6357062 w 6530408"/>
              <a:gd name="connsiteY24" fmla="*/ 1444071 h 5753325"/>
              <a:gd name="connsiteX25" fmla="*/ 6364832 w 6530408"/>
              <a:gd name="connsiteY25" fmla="*/ 1478763 h 5753325"/>
              <a:gd name="connsiteX26" fmla="*/ 6369745 w 6530408"/>
              <a:gd name="connsiteY26" fmla="*/ 1495680 h 5753325"/>
              <a:gd name="connsiteX27" fmla="*/ 6370898 w 6530408"/>
              <a:gd name="connsiteY27" fmla="*/ 1513331 h 5753325"/>
              <a:gd name="connsiteX28" fmla="*/ 6368801 w 6530408"/>
              <a:gd name="connsiteY28" fmla="*/ 1527414 h 5753325"/>
              <a:gd name="connsiteX29" fmla="*/ 6359177 w 6530408"/>
              <a:gd name="connsiteY29" fmla="*/ 1639513 h 5753325"/>
              <a:gd name="connsiteX30" fmla="*/ 6299489 w 6530408"/>
              <a:gd name="connsiteY30" fmla="*/ 1784860 h 5753325"/>
              <a:gd name="connsiteX31" fmla="*/ 6267878 w 6530408"/>
              <a:gd name="connsiteY31" fmla="*/ 1858572 h 5753325"/>
              <a:gd name="connsiteX32" fmla="*/ 6251146 w 6530408"/>
              <a:gd name="connsiteY32" fmla="*/ 1926167 h 5753325"/>
              <a:gd name="connsiteX33" fmla="*/ 6210686 w 6530408"/>
              <a:gd name="connsiteY33" fmla="*/ 2014834 h 5753325"/>
              <a:gd name="connsiteX34" fmla="*/ 6106652 w 6530408"/>
              <a:gd name="connsiteY34" fmla="*/ 2150572 h 5753325"/>
              <a:gd name="connsiteX35" fmla="*/ 6097813 w 6530408"/>
              <a:gd name="connsiteY35" fmla="*/ 2172208 h 5753325"/>
              <a:gd name="connsiteX36" fmla="*/ 6095990 w 6530408"/>
              <a:gd name="connsiteY36" fmla="*/ 2181185 h 5753325"/>
              <a:gd name="connsiteX37" fmla="*/ 6090126 w 6530408"/>
              <a:gd name="connsiteY37" fmla="*/ 2192533 h 5753325"/>
              <a:gd name="connsiteX38" fmla="*/ 6089503 w 6530408"/>
              <a:gd name="connsiteY38" fmla="*/ 2192543 h 5753325"/>
              <a:gd name="connsiteX39" fmla="*/ 6084946 w 6530408"/>
              <a:gd name="connsiteY39" fmla="*/ 2203694 h 5753325"/>
              <a:gd name="connsiteX40" fmla="*/ 5987861 w 6530408"/>
              <a:gd name="connsiteY40" fmla="*/ 2304868 h 5753325"/>
              <a:gd name="connsiteX41" fmla="*/ 5973439 w 6530408"/>
              <a:gd name="connsiteY41" fmla="*/ 2385635 h 5753325"/>
              <a:gd name="connsiteX42" fmla="*/ 5916727 w 6530408"/>
              <a:gd name="connsiteY42" fmla="*/ 2458777 h 5753325"/>
              <a:gd name="connsiteX43" fmla="*/ 5856524 w 6530408"/>
              <a:gd name="connsiteY43" fmla="*/ 2583281 h 5753325"/>
              <a:gd name="connsiteX44" fmla="*/ 5838091 w 6530408"/>
              <a:gd name="connsiteY44" fmla="*/ 2753474 h 5753325"/>
              <a:gd name="connsiteX45" fmla="*/ 5777471 w 6530408"/>
              <a:gd name="connsiteY45" fmla="*/ 2901570 h 5753325"/>
              <a:gd name="connsiteX46" fmla="*/ 5723992 w 6530408"/>
              <a:gd name="connsiteY46" fmla="*/ 2998752 h 5753325"/>
              <a:gd name="connsiteX47" fmla="*/ 5557886 w 6530408"/>
              <a:gd name="connsiteY47" fmla="*/ 3329735 h 5753325"/>
              <a:gd name="connsiteX48" fmla="*/ 5471501 w 6530408"/>
              <a:gd name="connsiteY48" fmla="*/ 3462221 h 5753325"/>
              <a:gd name="connsiteX49" fmla="*/ 5465154 w 6530408"/>
              <a:gd name="connsiteY49" fmla="*/ 3541065 h 5753325"/>
              <a:gd name="connsiteX50" fmla="*/ 5437889 w 6530408"/>
              <a:gd name="connsiteY50" fmla="*/ 3559927 h 5753325"/>
              <a:gd name="connsiteX51" fmla="*/ 5432770 w 6530408"/>
              <a:gd name="connsiteY51" fmla="*/ 3562948 h 5753325"/>
              <a:gd name="connsiteX52" fmla="*/ 5406795 w 6530408"/>
              <a:gd name="connsiteY52" fmla="*/ 3578594 h 5753325"/>
              <a:gd name="connsiteX53" fmla="*/ 5381495 w 6530408"/>
              <a:gd name="connsiteY53" fmla="*/ 3599883 h 5753325"/>
              <a:gd name="connsiteX54" fmla="*/ 5363689 w 6530408"/>
              <a:gd name="connsiteY54" fmla="*/ 3633299 h 5753325"/>
              <a:gd name="connsiteX55" fmla="*/ 5291870 w 6530408"/>
              <a:gd name="connsiteY55" fmla="*/ 3799039 h 5753325"/>
              <a:gd name="connsiteX56" fmla="*/ 5241600 w 6530408"/>
              <a:gd name="connsiteY56" fmla="*/ 3894238 h 5753325"/>
              <a:gd name="connsiteX57" fmla="*/ 5211041 w 6530408"/>
              <a:gd name="connsiteY57" fmla="*/ 3924184 h 5753325"/>
              <a:gd name="connsiteX58" fmla="*/ 5176073 w 6530408"/>
              <a:gd name="connsiteY58" fmla="*/ 3970179 h 5753325"/>
              <a:gd name="connsiteX59" fmla="*/ 5172826 w 6530408"/>
              <a:gd name="connsiteY59" fmla="*/ 3991773 h 5753325"/>
              <a:gd name="connsiteX60" fmla="*/ 5157053 w 6530408"/>
              <a:gd name="connsiteY60" fmla="*/ 3997708 h 5753325"/>
              <a:gd name="connsiteX61" fmla="*/ 5127922 w 6530408"/>
              <a:gd name="connsiteY61" fmla="*/ 4022660 h 5753325"/>
              <a:gd name="connsiteX62" fmla="*/ 5020872 w 6530408"/>
              <a:gd name="connsiteY62" fmla="*/ 4075951 h 5753325"/>
              <a:gd name="connsiteX63" fmla="*/ 4991410 w 6530408"/>
              <a:gd name="connsiteY63" fmla="*/ 4087598 h 5753325"/>
              <a:gd name="connsiteX64" fmla="*/ 4930112 w 6530408"/>
              <a:gd name="connsiteY64" fmla="*/ 4138459 h 5753325"/>
              <a:gd name="connsiteX65" fmla="*/ 4834224 w 6530408"/>
              <a:gd name="connsiteY65" fmla="*/ 4231643 h 5753325"/>
              <a:gd name="connsiteX66" fmla="*/ 4812599 w 6530408"/>
              <a:gd name="connsiteY66" fmla="*/ 4249449 h 5753325"/>
              <a:gd name="connsiteX67" fmla="*/ 4789188 w 6530408"/>
              <a:gd name="connsiteY67" fmla="*/ 4256678 h 5753325"/>
              <a:gd name="connsiteX68" fmla="*/ 4779554 w 6530408"/>
              <a:gd name="connsiteY68" fmla="*/ 4251313 h 5753325"/>
              <a:gd name="connsiteX69" fmla="*/ 4766885 w 6530408"/>
              <a:gd name="connsiteY69" fmla="*/ 4259812 h 5753325"/>
              <a:gd name="connsiteX70" fmla="*/ 4762510 w 6530408"/>
              <a:gd name="connsiteY70" fmla="*/ 4260383 h 5753325"/>
              <a:gd name="connsiteX71" fmla="*/ 4738416 w 6530408"/>
              <a:gd name="connsiteY71" fmla="*/ 4265355 h 5753325"/>
              <a:gd name="connsiteX72" fmla="*/ 4712007 w 6530408"/>
              <a:gd name="connsiteY72" fmla="*/ 4317892 h 5753325"/>
              <a:gd name="connsiteX73" fmla="*/ 4658930 w 6530408"/>
              <a:gd name="connsiteY73" fmla="*/ 4348041 h 5753325"/>
              <a:gd name="connsiteX74" fmla="*/ 4443526 w 6530408"/>
              <a:gd name="connsiteY74" fmla="*/ 4507851 h 5753325"/>
              <a:gd name="connsiteX75" fmla="*/ 4289766 w 6530408"/>
              <a:gd name="connsiteY75" fmla="*/ 4711450 h 5753325"/>
              <a:gd name="connsiteX76" fmla="*/ 4150870 w 6530408"/>
              <a:gd name="connsiteY76" fmla="*/ 4818480 h 5753325"/>
              <a:gd name="connsiteX77" fmla="*/ 4006639 w 6530408"/>
              <a:gd name="connsiteY77" fmla="*/ 4933815 h 5753325"/>
              <a:gd name="connsiteX78" fmla="*/ 3298210 w 6530408"/>
              <a:gd name="connsiteY78" fmla="*/ 5070790 h 5753325"/>
              <a:gd name="connsiteX79" fmla="*/ 2947678 w 6530408"/>
              <a:gd name="connsiteY79" fmla="*/ 5117869 h 5753325"/>
              <a:gd name="connsiteX80" fmla="*/ 2822169 w 6530408"/>
              <a:gd name="connsiteY80" fmla="*/ 5129396 h 5753325"/>
              <a:gd name="connsiteX81" fmla="*/ 2538773 w 6530408"/>
              <a:gd name="connsiteY81" fmla="*/ 5313397 h 5753325"/>
              <a:gd name="connsiteX82" fmla="*/ 2014500 w 6530408"/>
              <a:gd name="connsiteY82" fmla="*/ 5519744 h 5753325"/>
              <a:gd name="connsiteX83" fmla="*/ 1934391 w 6530408"/>
              <a:gd name="connsiteY83" fmla="*/ 5591335 h 5753325"/>
              <a:gd name="connsiteX84" fmla="*/ 1892550 w 6530408"/>
              <a:gd name="connsiteY84" fmla="*/ 5649708 h 5753325"/>
              <a:gd name="connsiteX85" fmla="*/ 1854769 w 6530408"/>
              <a:gd name="connsiteY85" fmla="*/ 5647691 h 5753325"/>
              <a:gd name="connsiteX86" fmla="*/ 1809461 w 6530408"/>
              <a:gd name="connsiteY86" fmla="*/ 5648628 h 5753325"/>
              <a:gd name="connsiteX87" fmla="*/ 1745150 w 6530408"/>
              <a:gd name="connsiteY87" fmla="*/ 5693879 h 5753325"/>
              <a:gd name="connsiteX88" fmla="*/ 1713375 w 6530408"/>
              <a:gd name="connsiteY88" fmla="*/ 5684672 h 5753325"/>
              <a:gd name="connsiteX89" fmla="*/ 1707808 w 6530408"/>
              <a:gd name="connsiteY89" fmla="*/ 5682611 h 5753325"/>
              <a:gd name="connsiteX90" fmla="*/ 1679313 w 6530408"/>
              <a:gd name="connsiteY90" fmla="*/ 5672360 h 5753325"/>
              <a:gd name="connsiteX91" fmla="*/ 1646933 w 6530408"/>
              <a:gd name="connsiteY91" fmla="*/ 5666227 h 5753325"/>
              <a:gd name="connsiteX92" fmla="*/ 1610055 w 6530408"/>
              <a:gd name="connsiteY92" fmla="*/ 5673643 h 5753325"/>
              <a:gd name="connsiteX93" fmla="*/ 1437641 w 6530408"/>
              <a:gd name="connsiteY93" fmla="*/ 5723266 h 5753325"/>
              <a:gd name="connsiteX94" fmla="*/ 1332869 w 6530408"/>
              <a:gd name="connsiteY94" fmla="*/ 5744752 h 5753325"/>
              <a:gd name="connsiteX95" fmla="*/ 1290525 w 6530408"/>
              <a:gd name="connsiteY95" fmla="*/ 5740036 h 5753325"/>
              <a:gd name="connsiteX96" fmla="*/ 1233107 w 6530408"/>
              <a:gd name="connsiteY96" fmla="*/ 5742106 h 5753325"/>
              <a:gd name="connsiteX97" fmla="*/ 1214532 w 6530408"/>
              <a:gd name="connsiteY97" fmla="*/ 5753325 h 5753325"/>
              <a:gd name="connsiteX98" fmla="*/ 1199955 w 6530408"/>
              <a:gd name="connsiteY98" fmla="*/ 5744831 h 5753325"/>
              <a:gd name="connsiteX99" fmla="*/ 1162337 w 6530408"/>
              <a:gd name="connsiteY99" fmla="*/ 5738048 h 5753325"/>
              <a:gd name="connsiteX100" fmla="*/ 1053457 w 6530408"/>
              <a:gd name="connsiteY100" fmla="*/ 5688676 h 5753325"/>
              <a:gd name="connsiteX101" fmla="*/ 1025798 w 6530408"/>
              <a:gd name="connsiteY101" fmla="*/ 5673166 h 5753325"/>
              <a:gd name="connsiteX102" fmla="*/ 947900 w 6530408"/>
              <a:gd name="connsiteY102" fmla="*/ 5657848 h 5753325"/>
              <a:gd name="connsiteX103" fmla="*/ 815627 w 6530408"/>
              <a:gd name="connsiteY103" fmla="*/ 5642557 h 5753325"/>
              <a:gd name="connsiteX104" fmla="*/ 788251 w 6530408"/>
              <a:gd name="connsiteY104" fmla="*/ 5637065 h 5753325"/>
              <a:gd name="connsiteX105" fmla="*/ 767822 w 6530408"/>
              <a:gd name="connsiteY105" fmla="*/ 5623450 h 5753325"/>
              <a:gd name="connsiteX106" fmla="*/ 765791 w 6530408"/>
              <a:gd name="connsiteY106" fmla="*/ 5612539 h 5753325"/>
              <a:gd name="connsiteX107" fmla="*/ 751230 w 6530408"/>
              <a:gd name="connsiteY107" fmla="*/ 5608092 h 5753325"/>
              <a:gd name="connsiteX108" fmla="*/ 748008 w 6530408"/>
              <a:gd name="connsiteY108" fmla="*/ 5605052 h 5753325"/>
              <a:gd name="connsiteX109" fmla="*/ 728871 w 6530408"/>
              <a:gd name="connsiteY109" fmla="*/ 5589469 h 5753325"/>
              <a:gd name="connsiteX110" fmla="*/ 671898 w 6530408"/>
              <a:gd name="connsiteY110" fmla="*/ 5602363 h 5753325"/>
              <a:gd name="connsiteX111" fmla="*/ 615065 w 6530408"/>
              <a:gd name="connsiteY111" fmla="*/ 5580257 h 5753325"/>
              <a:gd name="connsiteX112" fmla="*/ 355785 w 6530408"/>
              <a:gd name="connsiteY112" fmla="*/ 5514383 h 5753325"/>
              <a:gd name="connsiteX113" fmla="*/ 102269 w 6530408"/>
              <a:gd name="connsiteY113" fmla="*/ 5524347 h 5753325"/>
              <a:gd name="connsiteX114" fmla="*/ 13160 w 6530408"/>
              <a:gd name="connsiteY114" fmla="*/ 5514159 h 5753325"/>
              <a:gd name="connsiteX115" fmla="*/ 0 w 6530408"/>
              <a:gd name="connsiteY115" fmla="*/ 5511735 h 5753325"/>
              <a:gd name="connsiteX116" fmla="*/ 0 w 6530408"/>
              <a:gd name="connsiteY116" fmla="*/ 0 h 5753325"/>
              <a:gd name="connsiteX0" fmla="*/ 0 w 6506836"/>
              <a:gd name="connsiteY0" fmla="*/ 0 h 5753325"/>
              <a:gd name="connsiteX1" fmla="*/ 6438980 w 6506836"/>
              <a:gd name="connsiteY1" fmla="*/ 0 h 5753325"/>
              <a:gd name="connsiteX2" fmla="*/ 6439047 w 6506836"/>
              <a:gd name="connsiteY2" fmla="*/ 147 h 5753325"/>
              <a:gd name="connsiteX3" fmla="*/ 6443456 w 6506836"/>
              <a:gd name="connsiteY3" fmla="*/ 130105 h 5753325"/>
              <a:gd name="connsiteX4" fmla="*/ 6447632 w 6506836"/>
              <a:gd name="connsiteY4" fmla="*/ 170016 h 5753325"/>
              <a:gd name="connsiteX5" fmla="*/ 6465936 w 6506836"/>
              <a:gd name="connsiteY5" fmla="*/ 274847 h 5753325"/>
              <a:gd name="connsiteX6" fmla="*/ 6506836 w 6506836"/>
              <a:gd name="connsiteY6" fmla="*/ 331778 h 5753325"/>
              <a:gd name="connsiteX7" fmla="*/ 6488360 w 6506836"/>
              <a:gd name="connsiteY7" fmla="*/ 535865 h 5753325"/>
              <a:gd name="connsiteX8" fmla="*/ 6492864 w 6506836"/>
              <a:gd name="connsiteY8" fmla="*/ 615799 h 5753325"/>
              <a:gd name="connsiteX9" fmla="*/ 6459988 w 6506836"/>
              <a:gd name="connsiteY9" fmla="*/ 707628 h 5753325"/>
              <a:gd name="connsiteX10" fmla="*/ 6453989 w 6506836"/>
              <a:gd name="connsiteY10" fmla="*/ 711876 h 5753325"/>
              <a:gd name="connsiteX11" fmla="*/ 6453209 w 6506836"/>
              <a:gd name="connsiteY11" fmla="*/ 719127 h 5753325"/>
              <a:gd name="connsiteX12" fmla="*/ 6457662 w 6506836"/>
              <a:gd name="connsiteY12" fmla="*/ 723331 h 5753325"/>
              <a:gd name="connsiteX13" fmla="*/ 6447445 w 6506836"/>
              <a:gd name="connsiteY13" fmla="*/ 780003 h 5753325"/>
              <a:gd name="connsiteX14" fmla="*/ 6426552 w 6506836"/>
              <a:gd name="connsiteY14" fmla="*/ 845805 h 5753325"/>
              <a:gd name="connsiteX15" fmla="*/ 6434072 w 6506836"/>
              <a:gd name="connsiteY15" fmla="*/ 910733 h 5753325"/>
              <a:gd name="connsiteX16" fmla="*/ 6432570 w 6506836"/>
              <a:gd name="connsiteY16" fmla="*/ 983394 h 5753325"/>
              <a:gd name="connsiteX17" fmla="*/ 6431878 w 6506836"/>
              <a:gd name="connsiteY17" fmla="*/ 1026728 h 5753325"/>
              <a:gd name="connsiteX18" fmla="*/ 6414269 w 6506836"/>
              <a:gd name="connsiteY18" fmla="*/ 1151111 h 5753325"/>
              <a:gd name="connsiteX19" fmla="*/ 6371722 w 6506836"/>
              <a:gd name="connsiteY19" fmla="*/ 1318080 h 5753325"/>
              <a:gd name="connsiteX20" fmla="*/ 6356023 w 6506836"/>
              <a:gd name="connsiteY20" fmla="*/ 1356227 h 5753325"/>
              <a:gd name="connsiteX21" fmla="*/ 6356157 w 6506836"/>
              <a:gd name="connsiteY21" fmla="*/ 1361967 h 5753325"/>
              <a:gd name="connsiteX22" fmla="*/ 6350613 w 6506836"/>
              <a:gd name="connsiteY22" fmla="*/ 1393569 h 5753325"/>
              <a:gd name="connsiteX23" fmla="*/ 6357062 w 6506836"/>
              <a:gd name="connsiteY23" fmla="*/ 1444071 h 5753325"/>
              <a:gd name="connsiteX24" fmla="*/ 6364832 w 6506836"/>
              <a:gd name="connsiteY24" fmla="*/ 1478763 h 5753325"/>
              <a:gd name="connsiteX25" fmla="*/ 6369745 w 6506836"/>
              <a:gd name="connsiteY25" fmla="*/ 1495680 h 5753325"/>
              <a:gd name="connsiteX26" fmla="*/ 6370898 w 6506836"/>
              <a:gd name="connsiteY26" fmla="*/ 1513331 h 5753325"/>
              <a:gd name="connsiteX27" fmla="*/ 6368801 w 6506836"/>
              <a:gd name="connsiteY27" fmla="*/ 1527414 h 5753325"/>
              <a:gd name="connsiteX28" fmla="*/ 6359177 w 6506836"/>
              <a:gd name="connsiteY28" fmla="*/ 1639513 h 5753325"/>
              <a:gd name="connsiteX29" fmla="*/ 6299489 w 6506836"/>
              <a:gd name="connsiteY29" fmla="*/ 1784860 h 5753325"/>
              <a:gd name="connsiteX30" fmla="*/ 6267878 w 6506836"/>
              <a:gd name="connsiteY30" fmla="*/ 1858572 h 5753325"/>
              <a:gd name="connsiteX31" fmla="*/ 6251146 w 6506836"/>
              <a:gd name="connsiteY31" fmla="*/ 1926167 h 5753325"/>
              <a:gd name="connsiteX32" fmla="*/ 6210686 w 6506836"/>
              <a:gd name="connsiteY32" fmla="*/ 2014834 h 5753325"/>
              <a:gd name="connsiteX33" fmla="*/ 6106652 w 6506836"/>
              <a:gd name="connsiteY33" fmla="*/ 2150572 h 5753325"/>
              <a:gd name="connsiteX34" fmla="*/ 6097813 w 6506836"/>
              <a:gd name="connsiteY34" fmla="*/ 2172208 h 5753325"/>
              <a:gd name="connsiteX35" fmla="*/ 6095990 w 6506836"/>
              <a:gd name="connsiteY35" fmla="*/ 2181185 h 5753325"/>
              <a:gd name="connsiteX36" fmla="*/ 6090126 w 6506836"/>
              <a:gd name="connsiteY36" fmla="*/ 2192533 h 5753325"/>
              <a:gd name="connsiteX37" fmla="*/ 6089503 w 6506836"/>
              <a:gd name="connsiteY37" fmla="*/ 2192543 h 5753325"/>
              <a:gd name="connsiteX38" fmla="*/ 6084946 w 6506836"/>
              <a:gd name="connsiteY38" fmla="*/ 2203694 h 5753325"/>
              <a:gd name="connsiteX39" fmla="*/ 5987861 w 6506836"/>
              <a:gd name="connsiteY39" fmla="*/ 2304868 h 5753325"/>
              <a:gd name="connsiteX40" fmla="*/ 5973439 w 6506836"/>
              <a:gd name="connsiteY40" fmla="*/ 2385635 h 5753325"/>
              <a:gd name="connsiteX41" fmla="*/ 5916727 w 6506836"/>
              <a:gd name="connsiteY41" fmla="*/ 2458777 h 5753325"/>
              <a:gd name="connsiteX42" fmla="*/ 5856524 w 6506836"/>
              <a:gd name="connsiteY42" fmla="*/ 2583281 h 5753325"/>
              <a:gd name="connsiteX43" fmla="*/ 5838091 w 6506836"/>
              <a:gd name="connsiteY43" fmla="*/ 2753474 h 5753325"/>
              <a:gd name="connsiteX44" fmla="*/ 5777471 w 6506836"/>
              <a:gd name="connsiteY44" fmla="*/ 2901570 h 5753325"/>
              <a:gd name="connsiteX45" fmla="*/ 5723992 w 6506836"/>
              <a:gd name="connsiteY45" fmla="*/ 2998752 h 5753325"/>
              <a:gd name="connsiteX46" fmla="*/ 5557886 w 6506836"/>
              <a:gd name="connsiteY46" fmla="*/ 3329735 h 5753325"/>
              <a:gd name="connsiteX47" fmla="*/ 5471501 w 6506836"/>
              <a:gd name="connsiteY47" fmla="*/ 3462221 h 5753325"/>
              <a:gd name="connsiteX48" fmla="*/ 5465154 w 6506836"/>
              <a:gd name="connsiteY48" fmla="*/ 3541065 h 5753325"/>
              <a:gd name="connsiteX49" fmla="*/ 5437889 w 6506836"/>
              <a:gd name="connsiteY49" fmla="*/ 3559927 h 5753325"/>
              <a:gd name="connsiteX50" fmla="*/ 5432770 w 6506836"/>
              <a:gd name="connsiteY50" fmla="*/ 3562948 h 5753325"/>
              <a:gd name="connsiteX51" fmla="*/ 5406795 w 6506836"/>
              <a:gd name="connsiteY51" fmla="*/ 3578594 h 5753325"/>
              <a:gd name="connsiteX52" fmla="*/ 5381495 w 6506836"/>
              <a:gd name="connsiteY52" fmla="*/ 3599883 h 5753325"/>
              <a:gd name="connsiteX53" fmla="*/ 5363689 w 6506836"/>
              <a:gd name="connsiteY53" fmla="*/ 3633299 h 5753325"/>
              <a:gd name="connsiteX54" fmla="*/ 5291870 w 6506836"/>
              <a:gd name="connsiteY54" fmla="*/ 3799039 h 5753325"/>
              <a:gd name="connsiteX55" fmla="*/ 5241600 w 6506836"/>
              <a:gd name="connsiteY55" fmla="*/ 3894238 h 5753325"/>
              <a:gd name="connsiteX56" fmla="*/ 5211041 w 6506836"/>
              <a:gd name="connsiteY56" fmla="*/ 3924184 h 5753325"/>
              <a:gd name="connsiteX57" fmla="*/ 5176073 w 6506836"/>
              <a:gd name="connsiteY57" fmla="*/ 3970179 h 5753325"/>
              <a:gd name="connsiteX58" fmla="*/ 5172826 w 6506836"/>
              <a:gd name="connsiteY58" fmla="*/ 3991773 h 5753325"/>
              <a:gd name="connsiteX59" fmla="*/ 5157053 w 6506836"/>
              <a:gd name="connsiteY59" fmla="*/ 3997708 h 5753325"/>
              <a:gd name="connsiteX60" fmla="*/ 5127922 w 6506836"/>
              <a:gd name="connsiteY60" fmla="*/ 4022660 h 5753325"/>
              <a:gd name="connsiteX61" fmla="*/ 5020872 w 6506836"/>
              <a:gd name="connsiteY61" fmla="*/ 4075951 h 5753325"/>
              <a:gd name="connsiteX62" fmla="*/ 4991410 w 6506836"/>
              <a:gd name="connsiteY62" fmla="*/ 4087598 h 5753325"/>
              <a:gd name="connsiteX63" fmla="*/ 4930112 w 6506836"/>
              <a:gd name="connsiteY63" fmla="*/ 4138459 h 5753325"/>
              <a:gd name="connsiteX64" fmla="*/ 4834224 w 6506836"/>
              <a:gd name="connsiteY64" fmla="*/ 4231643 h 5753325"/>
              <a:gd name="connsiteX65" fmla="*/ 4812599 w 6506836"/>
              <a:gd name="connsiteY65" fmla="*/ 4249449 h 5753325"/>
              <a:gd name="connsiteX66" fmla="*/ 4789188 w 6506836"/>
              <a:gd name="connsiteY66" fmla="*/ 4256678 h 5753325"/>
              <a:gd name="connsiteX67" fmla="*/ 4779554 w 6506836"/>
              <a:gd name="connsiteY67" fmla="*/ 4251313 h 5753325"/>
              <a:gd name="connsiteX68" fmla="*/ 4766885 w 6506836"/>
              <a:gd name="connsiteY68" fmla="*/ 4259812 h 5753325"/>
              <a:gd name="connsiteX69" fmla="*/ 4762510 w 6506836"/>
              <a:gd name="connsiteY69" fmla="*/ 4260383 h 5753325"/>
              <a:gd name="connsiteX70" fmla="*/ 4738416 w 6506836"/>
              <a:gd name="connsiteY70" fmla="*/ 4265355 h 5753325"/>
              <a:gd name="connsiteX71" fmla="*/ 4712007 w 6506836"/>
              <a:gd name="connsiteY71" fmla="*/ 4317892 h 5753325"/>
              <a:gd name="connsiteX72" fmla="*/ 4658930 w 6506836"/>
              <a:gd name="connsiteY72" fmla="*/ 4348041 h 5753325"/>
              <a:gd name="connsiteX73" fmla="*/ 4443526 w 6506836"/>
              <a:gd name="connsiteY73" fmla="*/ 4507851 h 5753325"/>
              <a:gd name="connsiteX74" fmla="*/ 4289766 w 6506836"/>
              <a:gd name="connsiteY74" fmla="*/ 4711450 h 5753325"/>
              <a:gd name="connsiteX75" fmla="*/ 4150870 w 6506836"/>
              <a:gd name="connsiteY75" fmla="*/ 4818480 h 5753325"/>
              <a:gd name="connsiteX76" fmla="*/ 4006639 w 6506836"/>
              <a:gd name="connsiteY76" fmla="*/ 4933815 h 5753325"/>
              <a:gd name="connsiteX77" fmla="*/ 3298210 w 6506836"/>
              <a:gd name="connsiteY77" fmla="*/ 5070790 h 5753325"/>
              <a:gd name="connsiteX78" fmla="*/ 2947678 w 6506836"/>
              <a:gd name="connsiteY78" fmla="*/ 5117869 h 5753325"/>
              <a:gd name="connsiteX79" fmla="*/ 2822169 w 6506836"/>
              <a:gd name="connsiteY79" fmla="*/ 5129396 h 5753325"/>
              <a:gd name="connsiteX80" fmla="*/ 2538773 w 6506836"/>
              <a:gd name="connsiteY80" fmla="*/ 5313397 h 5753325"/>
              <a:gd name="connsiteX81" fmla="*/ 2014500 w 6506836"/>
              <a:gd name="connsiteY81" fmla="*/ 5519744 h 5753325"/>
              <a:gd name="connsiteX82" fmla="*/ 1934391 w 6506836"/>
              <a:gd name="connsiteY82" fmla="*/ 5591335 h 5753325"/>
              <a:gd name="connsiteX83" fmla="*/ 1892550 w 6506836"/>
              <a:gd name="connsiteY83" fmla="*/ 5649708 h 5753325"/>
              <a:gd name="connsiteX84" fmla="*/ 1854769 w 6506836"/>
              <a:gd name="connsiteY84" fmla="*/ 5647691 h 5753325"/>
              <a:gd name="connsiteX85" fmla="*/ 1809461 w 6506836"/>
              <a:gd name="connsiteY85" fmla="*/ 5648628 h 5753325"/>
              <a:gd name="connsiteX86" fmla="*/ 1745150 w 6506836"/>
              <a:gd name="connsiteY86" fmla="*/ 5693879 h 5753325"/>
              <a:gd name="connsiteX87" fmla="*/ 1713375 w 6506836"/>
              <a:gd name="connsiteY87" fmla="*/ 5684672 h 5753325"/>
              <a:gd name="connsiteX88" fmla="*/ 1707808 w 6506836"/>
              <a:gd name="connsiteY88" fmla="*/ 5682611 h 5753325"/>
              <a:gd name="connsiteX89" fmla="*/ 1679313 w 6506836"/>
              <a:gd name="connsiteY89" fmla="*/ 5672360 h 5753325"/>
              <a:gd name="connsiteX90" fmla="*/ 1646933 w 6506836"/>
              <a:gd name="connsiteY90" fmla="*/ 5666227 h 5753325"/>
              <a:gd name="connsiteX91" fmla="*/ 1610055 w 6506836"/>
              <a:gd name="connsiteY91" fmla="*/ 5673643 h 5753325"/>
              <a:gd name="connsiteX92" fmla="*/ 1437641 w 6506836"/>
              <a:gd name="connsiteY92" fmla="*/ 5723266 h 5753325"/>
              <a:gd name="connsiteX93" fmla="*/ 1332869 w 6506836"/>
              <a:gd name="connsiteY93" fmla="*/ 5744752 h 5753325"/>
              <a:gd name="connsiteX94" fmla="*/ 1290525 w 6506836"/>
              <a:gd name="connsiteY94" fmla="*/ 5740036 h 5753325"/>
              <a:gd name="connsiteX95" fmla="*/ 1233107 w 6506836"/>
              <a:gd name="connsiteY95" fmla="*/ 5742106 h 5753325"/>
              <a:gd name="connsiteX96" fmla="*/ 1214532 w 6506836"/>
              <a:gd name="connsiteY96" fmla="*/ 5753325 h 5753325"/>
              <a:gd name="connsiteX97" fmla="*/ 1199955 w 6506836"/>
              <a:gd name="connsiteY97" fmla="*/ 5744831 h 5753325"/>
              <a:gd name="connsiteX98" fmla="*/ 1162337 w 6506836"/>
              <a:gd name="connsiteY98" fmla="*/ 5738048 h 5753325"/>
              <a:gd name="connsiteX99" fmla="*/ 1053457 w 6506836"/>
              <a:gd name="connsiteY99" fmla="*/ 5688676 h 5753325"/>
              <a:gd name="connsiteX100" fmla="*/ 1025798 w 6506836"/>
              <a:gd name="connsiteY100" fmla="*/ 5673166 h 5753325"/>
              <a:gd name="connsiteX101" fmla="*/ 947900 w 6506836"/>
              <a:gd name="connsiteY101" fmla="*/ 5657848 h 5753325"/>
              <a:gd name="connsiteX102" fmla="*/ 815627 w 6506836"/>
              <a:gd name="connsiteY102" fmla="*/ 5642557 h 5753325"/>
              <a:gd name="connsiteX103" fmla="*/ 788251 w 6506836"/>
              <a:gd name="connsiteY103" fmla="*/ 5637065 h 5753325"/>
              <a:gd name="connsiteX104" fmla="*/ 767822 w 6506836"/>
              <a:gd name="connsiteY104" fmla="*/ 5623450 h 5753325"/>
              <a:gd name="connsiteX105" fmla="*/ 765791 w 6506836"/>
              <a:gd name="connsiteY105" fmla="*/ 5612539 h 5753325"/>
              <a:gd name="connsiteX106" fmla="*/ 751230 w 6506836"/>
              <a:gd name="connsiteY106" fmla="*/ 5608092 h 5753325"/>
              <a:gd name="connsiteX107" fmla="*/ 748008 w 6506836"/>
              <a:gd name="connsiteY107" fmla="*/ 5605052 h 5753325"/>
              <a:gd name="connsiteX108" fmla="*/ 728871 w 6506836"/>
              <a:gd name="connsiteY108" fmla="*/ 5589469 h 5753325"/>
              <a:gd name="connsiteX109" fmla="*/ 671898 w 6506836"/>
              <a:gd name="connsiteY109" fmla="*/ 5602363 h 5753325"/>
              <a:gd name="connsiteX110" fmla="*/ 615065 w 6506836"/>
              <a:gd name="connsiteY110" fmla="*/ 5580257 h 5753325"/>
              <a:gd name="connsiteX111" fmla="*/ 355785 w 6506836"/>
              <a:gd name="connsiteY111" fmla="*/ 5514383 h 5753325"/>
              <a:gd name="connsiteX112" fmla="*/ 102269 w 6506836"/>
              <a:gd name="connsiteY112" fmla="*/ 5524347 h 5753325"/>
              <a:gd name="connsiteX113" fmla="*/ 13160 w 6506836"/>
              <a:gd name="connsiteY113" fmla="*/ 5514159 h 5753325"/>
              <a:gd name="connsiteX114" fmla="*/ 0 w 6506836"/>
              <a:gd name="connsiteY114" fmla="*/ 5511735 h 5753325"/>
              <a:gd name="connsiteX115" fmla="*/ 0 w 6506836"/>
              <a:gd name="connsiteY115"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465936 w 6492864"/>
              <a:gd name="connsiteY5" fmla="*/ 274847 h 5753325"/>
              <a:gd name="connsiteX6" fmla="*/ 6488360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396598 w 6492864"/>
              <a:gd name="connsiteY5" fmla="*/ 274847 h 5753325"/>
              <a:gd name="connsiteX6" fmla="*/ 6488360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396598 w 6492864"/>
              <a:gd name="connsiteY5" fmla="*/ 274847 h 5753325"/>
              <a:gd name="connsiteX6" fmla="*/ 6375685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62955"/>
              <a:gd name="connsiteY0" fmla="*/ 0 h 5753325"/>
              <a:gd name="connsiteX1" fmla="*/ 6438980 w 6462955"/>
              <a:gd name="connsiteY1" fmla="*/ 0 h 5753325"/>
              <a:gd name="connsiteX2" fmla="*/ 6439047 w 6462955"/>
              <a:gd name="connsiteY2" fmla="*/ 147 h 5753325"/>
              <a:gd name="connsiteX3" fmla="*/ 6443456 w 6462955"/>
              <a:gd name="connsiteY3" fmla="*/ 130105 h 5753325"/>
              <a:gd name="connsiteX4" fmla="*/ 6447632 w 6462955"/>
              <a:gd name="connsiteY4" fmla="*/ 170016 h 5753325"/>
              <a:gd name="connsiteX5" fmla="*/ 6396598 w 6462955"/>
              <a:gd name="connsiteY5" fmla="*/ 274847 h 5753325"/>
              <a:gd name="connsiteX6" fmla="*/ 6375685 w 6462955"/>
              <a:gd name="connsiteY6" fmla="*/ 535865 h 5753325"/>
              <a:gd name="connsiteX7" fmla="*/ 6354187 w 6462955"/>
              <a:gd name="connsiteY7" fmla="*/ 615799 h 5753325"/>
              <a:gd name="connsiteX8" fmla="*/ 6459988 w 6462955"/>
              <a:gd name="connsiteY8" fmla="*/ 707628 h 5753325"/>
              <a:gd name="connsiteX9" fmla="*/ 6453989 w 6462955"/>
              <a:gd name="connsiteY9" fmla="*/ 711876 h 5753325"/>
              <a:gd name="connsiteX10" fmla="*/ 6453209 w 6462955"/>
              <a:gd name="connsiteY10" fmla="*/ 719127 h 5753325"/>
              <a:gd name="connsiteX11" fmla="*/ 6457662 w 6462955"/>
              <a:gd name="connsiteY11" fmla="*/ 723331 h 5753325"/>
              <a:gd name="connsiteX12" fmla="*/ 6447445 w 6462955"/>
              <a:gd name="connsiteY12" fmla="*/ 780003 h 5753325"/>
              <a:gd name="connsiteX13" fmla="*/ 6426552 w 6462955"/>
              <a:gd name="connsiteY13" fmla="*/ 845805 h 5753325"/>
              <a:gd name="connsiteX14" fmla="*/ 6434072 w 6462955"/>
              <a:gd name="connsiteY14" fmla="*/ 910733 h 5753325"/>
              <a:gd name="connsiteX15" fmla="*/ 6432570 w 6462955"/>
              <a:gd name="connsiteY15" fmla="*/ 983394 h 5753325"/>
              <a:gd name="connsiteX16" fmla="*/ 6431878 w 6462955"/>
              <a:gd name="connsiteY16" fmla="*/ 1026728 h 5753325"/>
              <a:gd name="connsiteX17" fmla="*/ 6414269 w 6462955"/>
              <a:gd name="connsiteY17" fmla="*/ 1151111 h 5753325"/>
              <a:gd name="connsiteX18" fmla="*/ 6371722 w 6462955"/>
              <a:gd name="connsiteY18" fmla="*/ 1318080 h 5753325"/>
              <a:gd name="connsiteX19" fmla="*/ 6356023 w 6462955"/>
              <a:gd name="connsiteY19" fmla="*/ 1356227 h 5753325"/>
              <a:gd name="connsiteX20" fmla="*/ 6356157 w 6462955"/>
              <a:gd name="connsiteY20" fmla="*/ 1361967 h 5753325"/>
              <a:gd name="connsiteX21" fmla="*/ 6350613 w 6462955"/>
              <a:gd name="connsiteY21" fmla="*/ 1393569 h 5753325"/>
              <a:gd name="connsiteX22" fmla="*/ 6357062 w 6462955"/>
              <a:gd name="connsiteY22" fmla="*/ 1444071 h 5753325"/>
              <a:gd name="connsiteX23" fmla="*/ 6364832 w 6462955"/>
              <a:gd name="connsiteY23" fmla="*/ 1478763 h 5753325"/>
              <a:gd name="connsiteX24" fmla="*/ 6369745 w 6462955"/>
              <a:gd name="connsiteY24" fmla="*/ 1495680 h 5753325"/>
              <a:gd name="connsiteX25" fmla="*/ 6370898 w 6462955"/>
              <a:gd name="connsiteY25" fmla="*/ 1513331 h 5753325"/>
              <a:gd name="connsiteX26" fmla="*/ 6368801 w 6462955"/>
              <a:gd name="connsiteY26" fmla="*/ 1527414 h 5753325"/>
              <a:gd name="connsiteX27" fmla="*/ 6359177 w 6462955"/>
              <a:gd name="connsiteY27" fmla="*/ 1639513 h 5753325"/>
              <a:gd name="connsiteX28" fmla="*/ 6299489 w 6462955"/>
              <a:gd name="connsiteY28" fmla="*/ 1784860 h 5753325"/>
              <a:gd name="connsiteX29" fmla="*/ 6267878 w 6462955"/>
              <a:gd name="connsiteY29" fmla="*/ 1858572 h 5753325"/>
              <a:gd name="connsiteX30" fmla="*/ 6251146 w 6462955"/>
              <a:gd name="connsiteY30" fmla="*/ 1926167 h 5753325"/>
              <a:gd name="connsiteX31" fmla="*/ 6210686 w 6462955"/>
              <a:gd name="connsiteY31" fmla="*/ 2014834 h 5753325"/>
              <a:gd name="connsiteX32" fmla="*/ 6106652 w 6462955"/>
              <a:gd name="connsiteY32" fmla="*/ 2150572 h 5753325"/>
              <a:gd name="connsiteX33" fmla="*/ 6097813 w 6462955"/>
              <a:gd name="connsiteY33" fmla="*/ 2172208 h 5753325"/>
              <a:gd name="connsiteX34" fmla="*/ 6095990 w 6462955"/>
              <a:gd name="connsiteY34" fmla="*/ 2181185 h 5753325"/>
              <a:gd name="connsiteX35" fmla="*/ 6090126 w 6462955"/>
              <a:gd name="connsiteY35" fmla="*/ 2192533 h 5753325"/>
              <a:gd name="connsiteX36" fmla="*/ 6089503 w 6462955"/>
              <a:gd name="connsiteY36" fmla="*/ 2192543 h 5753325"/>
              <a:gd name="connsiteX37" fmla="*/ 6084946 w 6462955"/>
              <a:gd name="connsiteY37" fmla="*/ 2203694 h 5753325"/>
              <a:gd name="connsiteX38" fmla="*/ 5987861 w 6462955"/>
              <a:gd name="connsiteY38" fmla="*/ 2304868 h 5753325"/>
              <a:gd name="connsiteX39" fmla="*/ 5973439 w 6462955"/>
              <a:gd name="connsiteY39" fmla="*/ 2385635 h 5753325"/>
              <a:gd name="connsiteX40" fmla="*/ 5916727 w 6462955"/>
              <a:gd name="connsiteY40" fmla="*/ 2458777 h 5753325"/>
              <a:gd name="connsiteX41" fmla="*/ 5856524 w 6462955"/>
              <a:gd name="connsiteY41" fmla="*/ 2583281 h 5753325"/>
              <a:gd name="connsiteX42" fmla="*/ 5838091 w 6462955"/>
              <a:gd name="connsiteY42" fmla="*/ 2753474 h 5753325"/>
              <a:gd name="connsiteX43" fmla="*/ 5777471 w 6462955"/>
              <a:gd name="connsiteY43" fmla="*/ 2901570 h 5753325"/>
              <a:gd name="connsiteX44" fmla="*/ 5723992 w 6462955"/>
              <a:gd name="connsiteY44" fmla="*/ 2998752 h 5753325"/>
              <a:gd name="connsiteX45" fmla="*/ 5557886 w 6462955"/>
              <a:gd name="connsiteY45" fmla="*/ 3329735 h 5753325"/>
              <a:gd name="connsiteX46" fmla="*/ 5471501 w 6462955"/>
              <a:gd name="connsiteY46" fmla="*/ 3462221 h 5753325"/>
              <a:gd name="connsiteX47" fmla="*/ 5465154 w 6462955"/>
              <a:gd name="connsiteY47" fmla="*/ 3541065 h 5753325"/>
              <a:gd name="connsiteX48" fmla="*/ 5437889 w 6462955"/>
              <a:gd name="connsiteY48" fmla="*/ 3559927 h 5753325"/>
              <a:gd name="connsiteX49" fmla="*/ 5432770 w 6462955"/>
              <a:gd name="connsiteY49" fmla="*/ 3562948 h 5753325"/>
              <a:gd name="connsiteX50" fmla="*/ 5406795 w 6462955"/>
              <a:gd name="connsiteY50" fmla="*/ 3578594 h 5753325"/>
              <a:gd name="connsiteX51" fmla="*/ 5381495 w 6462955"/>
              <a:gd name="connsiteY51" fmla="*/ 3599883 h 5753325"/>
              <a:gd name="connsiteX52" fmla="*/ 5363689 w 6462955"/>
              <a:gd name="connsiteY52" fmla="*/ 3633299 h 5753325"/>
              <a:gd name="connsiteX53" fmla="*/ 5291870 w 6462955"/>
              <a:gd name="connsiteY53" fmla="*/ 3799039 h 5753325"/>
              <a:gd name="connsiteX54" fmla="*/ 5241600 w 6462955"/>
              <a:gd name="connsiteY54" fmla="*/ 3894238 h 5753325"/>
              <a:gd name="connsiteX55" fmla="*/ 5211041 w 6462955"/>
              <a:gd name="connsiteY55" fmla="*/ 3924184 h 5753325"/>
              <a:gd name="connsiteX56" fmla="*/ 5176073 w 6462955"/>
              <a:gd name="connsiteY56" fmla="*/ 3970179 h 5753325"/>
              <a:gd name="connsiteX57" fmla="*/ 5172826 w 6462955"/>
              <a:gd name="connsiteY57" fmla="*/ 3991773 h 5753325"/>
              <a:gd name="connsiteX58" fmla="*/ 5157053 w 6462955"/>
              <a:gd name="connsiteY58" fmla="*/ 3997708 h 5753325"/>
              <a:gd name="connsiteX59" fmla="*/ 5127922 w 6462955"/>
              <a:gd name="connsiteY59" fmla="*/ 4022660 h 5753325"/>
              <a:gd name="connsiteX60" fmla="*/ 5020872 w 6462955"/>
              <a:gd name="connsiteY60" fmla="*/ 4075951 h 5753325"/>
              <a:gd name="connsiteX61" fmla="*/ 4991410 w 6462955"/>
              <a:gd name="connsiteY61" fmla="*/ 4087598 h 5753325"/>
              <a:gd name="connsiteX62" fmla="*/ 4930112 w 6462955"/>
              <a:gd name="connsiteY62" fmla="*/ 4138459 h 5753325"/>
              <a:gd name="connsiteX63" fmla="*/ 4834224 w 6462955"/>
              <a:gd name="connsiteY63" fmla="*/ 4231643 h 5753325"/>
              <a:gd name="connsiteX64" fmla="*/ 4812599 w 6462955"/>
              <a:gd name="connsiteY64" fmla="*/ 4249449 h 5753325"/>
              <a:gd name="connsiteX65" fmla="*/ 4789188 w 6462955"/>
              <a:gd name="connsiteY65" fmla="*/ 4256678 h 5753325"/>
              <a:gd name="connsiteX66" fmla="*/ 4779554 w 6462955"/>
              <a:gd name="connsiteY66" fmla="*/ 4251313 h 5753325"/>
              <a:gd name="connsiteX67" fmla="*/ 4766885 w 6462955"/>
              <a:gd name="connsiteY67" fmla="*/ 4259812 h 5753325"/>
              <a:gd name="connsiteX68" fmla="*/ 4762510 w 6462955"/>
              <a:gd name="connsiteY68" fmla="*/ 4260383 h 5753325"/>
              <a:gd name="connsiteX69" fmla="*/ 4738416 w 6462955"/>
              <a:gd name="connsiteY69" fmla="*/ 4265355 h 5753325"/>
              <a:gd name="connsiteX70" fmla="*/ 4712007 w 6462955"/>
              <a:gd name="connsiteY70" fmla="*/ 4317892 h 5753325"/>
              <a:gd name="connsiteX71" fmla="*/ 4658930 w 6462955"/>
              <a:gd name="connsiteY71" fmla="*/ 4348041 h 5753325"/>
              <a:gd name="connsiteX72" fmla="*/ 4443526 w 6462955"/>
              <a:gd name="connsiteY72" fmla="*/ 4507851 h 5753325"/>
              <a:gd name="connsiteX73" fmla="*/ 4289766 w 6462955"/>
              <a:gd name="connsiteY73" fmla="*/ 4711450 h 5753325"/>
              <a:gd name="connsiteX74" fmla="*/ 4150870 w 6462955"/>
              <a:gd name="connsiteY74" fmla="*/ 4818480 h 5753325"/>
              <a:gd name="connsiteX75" fmla="*/ 4006639 w 6462955"/>
              <a:gd name="connsiteY75" fmla="*/ 4933815 h 5753325"/>
              <a:gd name="connsiteX76" fmla="*/ 3298210 w 6462955"/>
              <a:gd name="connsiteY76" fmla="*/ 5070790 h 5753325"/>
              <a:gd name="connsiteX77" fmla="*/ 2947678 w 6462955"/>
              <a:gd name="connsiteY77" fmla="*/ 5117869 h 5753325"/>
              <a:gd name="connsiteX78" fmla="*/ 2822169 w 6462955"/>
              <a:gd name="connsiteY78" fmla="*/ 5129396 h 5753325"/>
              <a:gd name="connsiteX79" fmla="*/ 2538773 w 6462955"/>
              <a:gd name="connsiteY79" fmla="*/ 5313397 h 5753325"/>
              <a:gd name="connsiteX80" fmla="*/ 2014500 w 6462955"/>
              <a:gd name="connsiteY80" fmla="*/ 5519744 h 5753325"/>
              <a:gd name="connsiteX81" fmla="*/ 1934391 w 6462955"/>
              <a:gd name="connsiteY81" fmla="*/ 5591335 h 5753325"/>
              <a:gd name="connsiteX82" fmla="*/ 1892550 w 6462955"/>
              <a:gd name="connsiteY82" fmla="*/ 5649708 h 5753325"/>
              <a:gd name="connsiteX83" fmla="*/ 1854769 w 6462955"/>
              <a:gd name="connsiteY83" fmla="*/ 5647691 h 5753325"/>
              <a:gd name="connsiteX84" fmla="*/ 1809461 w 6462955"/>
              <a:gd name="connsiteY84" fmla="*/ 5648628 h 5753325"/>
              <a:gd name="connsiteX85" fmla="*/ 1745150 w 6462955"/>
              <a:gd name="connsiteY85" fmla="*/ 5693879 h 5753325"/>
              <a:gd name="connsiteX86" fmla="*/ 1713375 w 6462955"/>
              <a:gd name="connsiteY86" fmla="*/ 5684672 h 5753325"/>
              <a:gd name="connsiteX87" fmla="*/ 1707808 w 6462955"/>
              <a:gd name="connsiteY87" fmla="*/ 5682611 h 5753325"/>
              <a:gd name="connsiteX88" fmla="*/ 1679313 w 6462955"/>
              <a:gd name="connsiteY88" fmla="*/ 5672360 h 5753325"/>
              <a:gd name="connsiteX89" fmla="*/ 1646933 w 6462955"/>
              <a:gd name="connsiteY89" fmla="*/ 5666227 h 5753325"/>
              <a:gd name="connsiteX90" fmla="*/ 1610055 w 6462955"/>
              <a:gd name="connsiteY90" fmla="*/ 5673643 h 5753325"/>
              <a:gd name="connsiteX91" fmla="*/ 1437641 w 6462955"/>
              <a:gd name="connsiteY91" fmla="*/ 5723266 h 5753325"/>
              <a:gd name="connsiteX92" fmla="*/ 1332869 w 6462955"/>
              <a:gd name="connsiteY92" fmla="*/ 5744752 h 5753325"/>
              <a:gd name="connsiteX93" fmla="*/ 1290525 w 6462955"/>
              <a:gd name="connsiteY93" fmla="*/ 5740036 h 5753325"/>
              <a:gd name="connsiteX94" fmla="*/ 1233107 w 6462955"/>
              <a:gd name="connsiteY94" fmla="*/ 5742106 h 5753325"/>
              <a:gd name="connsiteX95" fmla="*/ 1214532 w 6462955"/>
              <a:gd name="connsiteY95" fmla="*/ 5753325 h 5753325"/>
              <a:gd name="connsiteX96" fmla="*/ 1199955 w 6462955"/>
              <a:gd name="connsiteY96" fmla="*/ 5744831 h 5753325"/>
              <a:gd name="connsiteX97" fmla="*/ 1162337 w 6462955"/>
              <a:gd name="connsiteY97" fmla="*/ 5738048 h 5753325"/>
              <a:gd name="connsiteX98" fmla="*/ 1053457 w 6462955"/>
              <a:gd name="connsiteY98" fmla="*/ 5688676 h 5753325"/>
              <a:gd name="connsiteX99" fmla="*/ 1025798 w 6462955"/>
              <a:gd name="connsiteY99" fmla="*/ 5673166 h 5753325"/>
              <a:gd name="connsiteX100" fmla="*/ 947900 w 6462955"/>
              <a:gd name="connsiteY100" fmla="*/ 5657848 h 5753325"/>
              <a:gd name="connsiteX101" fmla="*/ 815627 w 6462955"/>
              <a:gd name="connsiteY101" fmla="*/ 5642557 h 5753325"/>
              <a:gd name="connsiteX102" fmla="*/ 788251 w 6462955"/>
              <a:gd name="connsiteY102" fmla="*/ 5637065 h 5753325"/>
              <a:gd name="connsiteX103" fmla="*/ 767822 w 6462955"/>
              <a:gd name="connsiteY103" fmla="*/ 5623450 h 5753325"/>
              <a:gd name="connsiteX104" fmla="*/ 765791 w 6462955"/>
              <a:gd name="connsiteY104" fmla="*/ 5612539 h 5753325"/>
              <a:gd name="connsiteX105" fmla="*/ 751230 w 6462955"/>
              <a:gd name="connsiteY105" fmla="*/ 5608092 h 5753325"/>
              <a:gd name="connsiteX106" fmla="*/ 748008 w 6462955"/>
              <a:gd name="connsiteY106" fmla="*/ 5605052 h 5753325"/>
              <a:gd name="connsiteX107" fmla="*/ 728871 w 6462955"/>
              <a:gd name="connsiteY107" fmla="*/ 5589469 h 5753325"/>
              <a:gd name="connsiteX108" fmla="*/ 671898 w 6462955"/>
              <a:gd name="connsiteY108" fmla="*/ 5602363 h 5753325"/>
              <a:gd name="connsiteX109" fmla="*/ 615065 w 6462955"/>
              <a:gd name="connsiteY109" fmla="*/ 5580257 h 5753325"/>
              <a:gd name="connsiteX110" fmla="*/ 355785 w 6462955"/>
              <a:gd name="connsiteY110" fmla="*/ 5514383 h 5753325"/>
              <a:gd name="connsiteX111" fmla="*/ 102269 w 6462955"/>
              <a:gd name="connsiteY111" fmla="*/ 5524347 h 5753325"/>
              <a:gd name="connsiteX112" fmla="*/ 13160 w 6462955"/>
              <a:gd name="connsiteY112" fmla="*/ 5514159 h 5753325"/>
              <a:gd name="connsiteX113" fmla="*/ 0 w 6462955"/>
              <a:gd name="connsiteY113" fmla="*/ 5511735 h 5753325"/>
              <a:gd name="connsiteX114" fmla="*/ 0 w 6462955"/>
              <a:gd name="connsiteY114"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453989 w 6459988"/>
              <a:gd name="connsiteY9" fmla="*/ 711876 h 5753325"/>
              <a:gd name="connsiteX10" fmla="*/ 6453209 w 6459988"/>
              <a:gd name="connsiteY10" fmla="*/ 719127 h 5753325"/>
              <a:gd name="connsiteX11" fmla="*/ 6344988 w 6459988"/>
              <a:gd name="connsiteY11" fmla="*/ 697330 h 5753325"/>
              <a:gd name="connsiteX12" fmla="*/ 6447445 w 6459988"/>
              <a:gd name="connsiteY12" fmla="*/ 780003 h 5753325"/>
              <a:gd name="connsiteX13" fmla="*/ 6426552 w 6459988"/>
              <a:gd name="connsiteY13" fmla="*/ 845805 h 5753325"/>
              <a:gd name="connsiteX14" fmla="*/ 6434072 w 6459988"/>
              <a:gd name="connsiteY14" fmla="*/ 910733 h 5753325"/>
              <a:gd name="connsiteX15" fmla="*/ 6432570 w 6459988"/>
              <a:gd name="connsiteY15" fmla="*/ 983394 h 5753325"/>
              <a:gd name="connsiteX16" fmla="*/ 6431878 w 6459988"/>
              <a:gd name="connsiteY16" fmla="*/ 1026728 h 5753325"/>
              <a:gd name="connsiteX17" fmla="*/ 6414269 w 6459988"/>
              <a:gd name="connsiteY17" fmla="*/ 1151111 h 5753325"/>
              <a:gd name="connsiteX18" fmla="*/ 6371722 w 6459988"/>
              <a:gd name="connsiteY18" fmla="*/ 1318080 h 5753325"/>
              <a:gd name="connsiteX19" fmla="*/ 6356023 w 6459988"/>
              <a:gd name="connsiteY19" fmla="*/ 1356227 h 5753325"/>
              <a:gd name="connsiteX20" fmla="*/ 6356157 w 6459988"/>
              <a:gd name="connsiteY20" fmla="*/ 1361967 h 5753325"/>
              <a:gd name="connsiteX21" fmla="*/ 6350613 w 6459988"/>
              <a:gd name="connsiteY21" fmla="*/ 1393569 h 5753325"/>
              <a:gd name="connsiteX22" fmla="*/ 6357062 w 6459988"/>
              <a:gd name="connsiteY22" fmla="*/ 1444071 h 5753325"/>
              <a:gd name="connsiteX23" fmla="*/ 6364832 w 6459988"/>
              <a:gd name="connsiteY23" fmla="*/ 1478763 h 5753325"/>
              <a:gd name="connsiteX24" fmla="*/ 6369745 w 6459988"/>
              <a:gd name="connsiteY24" fmla="*/ 1495680 h 5753325"/>
              <a:gd name="connsiteX25" fmla="*/ 6370898 w 6459988"/>
              <a:gd name="connsiteY25" fmla="*/ 1513331 h 5753325"/>
              <a:gd name="connsiteX26" fmla="*/ 6368801 w 6459988"/>
              <a:gd name="connsiteY26" fmla="*/ 1527414 h 5753325"/>
              <a:gd name="connsiteX27" fmla="*/ 6359177 w 6459988"/>
              <a:gd name="connsiteY27" fmla="*/ 1639513 h 5753325"/>
              <a:gd name="connsiteX28" fmla="*/ 6299489 w 6459988"/>
              <a:gd name="connsiteY28" fmla="*/ 1784860 h 5753325"/>
              <a:gd name="connsiteX29" fmla="*/ 6267878 w 6459988"/>
              <a:gd name="connsiteY29" fmla="*/ 1858572 h 5753325"/>
              <a:gd name="connsiteX30" fmla="*/ 6251146 w 6459988"/>
              <a:gd name="connsiteY30" fmla="*/ 1926167 h 5753325"/>
              <a:gd name="connsiteX31" fmla="*/ 6210686 w 6459988"/>
              <a:gd name="connsiteY31" fmla="*/ 2014834 h 5753325"/>
              <a:gd name="connsiteX32" fmla="*/ 6106652 w 6459988"/>
              <a:gd name="connsiteY32" fmla="*/ 2150572 h 5753325"/>
              <a:gd name="connsiteX33" fmla="*/ 6097813 w 6459988"/>
              <a:gd name="connsiteY33" fmla="*/ 2172208 h 5753325"/>
              <a:gd name="connsiteX34" fmla="*/ 6095990 w 6459988"/>
              <a:gd name="connsiteY34" fmla="*/ 2181185 h 5753325"/>
              <a:gd name="connsiteX35" fmla="*/ 6090126 w 6459988"/>
              <a:gd name="connsiteY35" fmla="*/ 2192533 h 5753325"/>
              <a:gd name="connsiteX36" fmla="*/ 6089503 w 6459988"/>
              <a:gd name="connsiteY36" fmla="*/ 2192543 h 5753325"/>
              <a:gd name="connsiteX37" fmla="*/ 6084946 w 6459988"/>
              <a:gd name="connsiteY37" fmla="*/ 2203694 h 5753325"/>
              <a:gd name="connsiteX38" fmla="*/ 5987861 w 6459988"/>
              <a:gd name="connsiteY38" fmla="*/ 2304868 h 5753325"/>
              <a:gd name="connsiteX39" fmla="*/ 5973439 w 6459988"/>
              <a:gd name="connsiteY39" fmla="*/ 2385635 h 5753325"/>
              <a:gd name="connsiteX40" fmla="*/ 5916727 w 6459988"/>
              <a:gd name="connsiteY40" fmla="*/ 2458777 h 5753325"/>
              <a:gd name="connsiteX41" fmla="*/ 5856524 w 6459988"/>
              <a:gd name="connsiteY41" fmla="*/ 2583281 h 5753325"/>
              <a:gd name="connsiteX42" fmla="*/ 5838091 w 6459988"/>
              <a:gd name="connsiteY42" fmla="*/ 2753474 h 5753325"/>
              <a:gd name="connsiteX43" fmla="*/ 5777471 w 6459988"/>
              <a:gd name="connsiteY43" fmla="*/ 2901570 h 5753325"/>
              <a:gd name="connsiteX44" fmla="*/ 5723992 w 6459988"/>
              <a:gd name="connsiteY44" fmla="*/ 2998752 h 5753325"/>
              <a:gd name="connsiteX45" fmla="*/ 5557886 w 6459988"/>
              <a:gd name="connsiteY45" fmla="*/ 3329735 h 5753325"/>
              <a:gd name="connsiteX46" fmla="*/ 5471501 w 6459988"/>
              <a:gd name="connsiteY46" fmla="*/ 3462221 h 5753325"/>
              <a:gd name="connsiteX47" fmla="*/ 5465154 w 6459988"/>
              <a:gd name="connsiteY47" fmla="*/ 3541065 h 5753325"/>
              <a:gd name="connsiteX48" fmla="*/ 5437889 w 6459988"/>
              <a:gd name="connsiteY48" fmla="*/ 3559927 h 5753325"/>
              <a:gd name="connsiteX49" fmla="*/ 5432770 w 6459988"/>
              <a:gd name="connsiteY49" fmla="*/ 3562948 h 5753325"/>
              <a:gd name="connsiteX50" fmla="*/ 5406795 w 6459988"/>
              <a:gd name="connsiteY50" fmla="*/ 3578594 h 5753325"/>
              <a:gd name="connsiteX51" fmla="*/ 5381495 w 6459988"/>
              <a:gd name="connsiteY51" fmla="*/ 3599883 h 5753325"/>
              <a:gd name="connsiteX52" fmla="*/ 5363689 w 6459988"/>
              <a:gd name="connsiteY52" fmla="*/ 3633299 h 5753325"/>
              <a:gd name="connsiteX53" fmla="*/ 5291870 w 6459988"/>
              <a:gd name="connsiteY53" fmla="*/ 3799039 h 5753325"/>
              <a:gd name="connsiteX54" fmla="*/ 5241600 w 6459988"/>
              <a:gd name="connsiteY54" fmla="*/ 3894238 h 5753325"/>
              <a:gd name="connsiteX55" fmla="*/ 5211041 w 6459988"/>
              <a:gd name="connsiteY55" fmla="*/ 3924184 h 5753325"/>
              <a:gd name="connsiteX56" fmla="*/ 5176073 w 6459988"/>
              <a:gd name="connsiteY56" fmla="*/ 3970179 h 5753325"/>
              <a:gd name="connsiteX57" fmla="*/ 5172826 w 6459988"/>
              <a:gd name="connsiteY57" fmla="*/ 3991773 h 5753325"/>
              <a:gd name="connsiteX58" fmla="*/ 5157053 w 6459988"/>
              <a:gd name="connsiteY58" fmla="*/ 3997708 h 5753325"/>
              <a:gd name="connsiteX59" fmla="*/ 5127922 w 6459988"/>
              <a:gd name="connsiteY59" fmla="*/ 4022660 h 5753325"/>
              <a:gd name="connsiteX60" fmla="*/ 5020872 w 6459988"/>
              <a:gd name="connsiteY60" fmla="*/ 4075951 h 5753325"/>
              <a:gd name="connsiteX61" fmla="*/ 4991410 w 6459988"/>
              <a:gd name="connsiteY61" fmla="*/ 4087598 h 5753325"/>
              <a:gd name="connsiteX62" fmla="*/ 4930112 w 6459988"/>
              <a:gd name="connsiteY62" fmla="*/ 4138459 h 5753325"/>
              <a:gd name="connsiteX63" fmla="*/ 4834224 w 6459988"/>
              <a:gd name="connsiteY63" fmla="*/ 4231643 h 5753325"/>
              <a:gd name="connsiteX64" fmla="*/ 4812599 w 6459988"/>
              <a:gd name="connsiteY64" fmla="*/ 4249449 h 5753325"/>
              <a:gd name="connsiteX65" fmla="*/ 4789188 w 6459988"/>
              <a:gd name="connsiteY65" fmla="*/ 4256678 h 5753325"/>
              <a:gd name="connsiteX66" fmla="*/ 4779554 w 6459988"/>
              <a:gd name="connsiteY66" fmla="*/ 4251313 h 5753325"/>
              <a:gd name="connsiteX67" fmla="*/ 4766885 w 6459988"/>
              <a:gd name="connsiteY67" fmla="*/ 4259812 h 5753325"/>
              <a:gd name="connsiteX68" fmla="*/ 4762510 w 6459988"/>
              <a:gd name="connsiteY68" fmla="*/ 4260383 h 5753325"/>
              <a:gd name="connsiteX69" fmla="*/ 4738416 w 6459988"/>
              <a:gd name="connsiteY69" fmla="*/ 4265355 h 5753325"/>
              <a:gd name="connsiteX70" fmla="*/ 4712007 w 6459988"/>
              <a:gd name="connsiteY70" fmla="*/ 4317892 h 5753325"/>
              <a:gd name="connsiteX71" fmla="*/ 4658930 w 6459988"/>
              <a:gd name="connsiteY71" fmla="*/ 4348041 h 5753325"/>
              <a:gd name="connsiteX72" fmla="*/ 4443526 w 6459988"/>
              <a:gd name="connsiteY72" fmla="*/ 4507851 h 5753325"/>
              <a:gd name="connsiteX73" fmla="*/ 4289766 w 6459988"/>
              <a:gd name="connsiteY73" fmla="*/ 4711450 h 5753325"/>
              <a:gd name="connsiteX74" fmla="*/ 4150870 w 6459988"/>
              <a:gd name="connsiteY74" fmla="*/ 4818480 h 5753325"/>
              <a:gd name="connsiteX75" fmla="*/ 4006639 w 6459988"/>
              <a:gd name="connsiteY75" fmla="*/ 4933815 h 5753325"/>
              <a:gd name="connsiteX76" fmla="*/ 3298210 w 6459988"/>
              <a:gd name="connsiteY76" fmla="*/ 5070790 h 5753325"/>
              <a:gd name="connsiteX77" fmla="*/ 2947678 w 6459988"/>
              <a:gd name="connsiteY77" fmla="*/ 5117869 h 5753325"/>
              <a:gd name="connsiteX78" fmla="*/ 2822169 w 6459988"/>
              <a:gd name="connsiteY78" fmla="*/ 5129396 h 5753325"/>
              <a:gd name="connsiteX79" fmla="*/ 2538773 w 6459988"/>
              <a:gd name="connsiteY79" fmla="*/ 5313397 h 5753325"/>
              <a:gd name="connsiteX80" fmla="*/ 2014500 w 6459988"/>
              <a:gd name="connsiteY80" fmla="*/ 5519744 h 5753325"/>
              <a:gd name="connsiteX81" fmla="*/ 1934391 w 6459988"/>
              <a:gd name="connsiteY81" fmla="*/ 5591335 h 5753325"/>
              <a:gd name="connsiteX82" fmla="*/ 1892550 w 6459988"/>
              <a:gd name="connsiteY82" fmla="*/ 5649708 h 5753325"/>
              <a:gd name="connsiteX83" fmla="*/ 1854769 w 6459988"/>
              <a:gd name="connsiteY83" fmla="*/ 5647691 h 5753325"/>
              <a:gd name="connsiteX84" fmla="*/ 1809461 w 6459988"/>
              <a:gd name="connsiteY84" fmla="*/ 5648628 h 5753325"/>
              <a:gd name="connsiteX85" fmla="*/ 1745150 w 6459988"/>
              <a:gd name="connsiteY85" fmla="*/ 5693879 h 5753325"/>
              <a:gd name="connsiteX86" fmla="*/ 1713375 w 6459988"/>
              <a:gd name="connsiteY86" fmla="*/ 5684672 h 5753325"/>
              <a:gd name="connsiteX87" fmla="*/ 1707808 w 6459988"/>
              <a:gd name="connsiteY87" fmla="*/ 5682611 h 5753325"/>
              <a:gd name="connsiteX88" fmla="*/ 1679313 w 6459988"/>
              <a:gd name="connsiteY88" fmla="*/ 5672360 h 5753325"/>
              <a:gd name="connsiteX89" fmla="*/ 1646933 w 6459988"/>
              <a:gd name="connsiteY89" fmla="*/ 5666227 h 5753325"/>
              <a:gd name="connsiteX90" fmla="*/ 1610055 w 6459988"/>
              <a:gd name="connsiteY90" fmla="*/ 5673643 h 5753325"/>
              <a:gd name="connsiteX91" fmla="*/ 1437641 w 6459988"/>
              <a:gd name="connsiteY91" fmla="*/ 5723266 h 5753325"/>
              <a:gd name="connsiteX92" fmla="*/ 1332869 w 6459988"/>
              <a:gd name="connsiteY92" fmla="*/ 5744752 h 5753325"/>
              <a:gd name="connsiteX93" fmla="*/ 1290525 w 6459988"/>
              <a:gd name="connsiteY93" fmla="*/ 5740036 h 5753325"/>
              <a:gd name="connsiteX94" fmla="*/ 1233107 w 6459988"/>
              <a:gd name="connsiteY94" fmla="*/ 5742106 h 5753325"/>
              <a:gd name="connsiteX95" fmla="*/ 1214532 w 6459988"/>
              <a:gd name="connsiteY95" fmla="*/ 5753325 h 5753325"/>
              <a:gd name="connsiteX96" fmla="*/ 1199955 w 6459988"/>
              <a:gd name="connsiteY96" fmla="*/ 5744831 h 5753325"/>
              <a:gd name="connsiteX97" fmla="*/ 1162337 w 6459988"/>
              <a:gd name="connsiteY97" fmla="*/ 5738048 h 5753325"/>
              <a:gd name="connsiteX98" fmla="*/ 1053457 w 6459988"/>
              <a:gd name="connsiteY98" fmla="*/ 5688676 h 5753325"/>
              <a:gd name="connsiteX99" fmla="*/ 1025798 w 6459988"/>
              <a:gd name="connsiteY99" fmla="*/ 5673166 h 5753325"/>
              <a:gd name="connsiteX100" fmla="*/ 947900 w 6459988"/>
              <a:gd name="connsiteY100" fmla="*/ 5657848 h 5753325"/>
              <a:gd name="connsiteX101" fmla="*/ 815627 w 6459988"/>
              <a:gd name="connsiteY101" fmla="*/ 5642557 h 5753325"/>
              <a:gd name="connsiteX102" fmla="*/ 788251 w 6459988"/>
              <a:gd name="connsiteY102" fmla="*/ 5637065 h 5753325"/>
              <a:gd name="connsiteX103" fmla="*/ 767822 w 6459988"/>
              <a:gd name="connsiteY103" fmla="*/ 5623450 h 5753325"/>
              <a:gd name="connsiteX104" fmla="*/ 765791 w 6459988"/>
              <a:gd name="connsiteY104" fmla="*/ 5612539 h 5753325"/>
              <a:gd name="connsiteX105" fmla="*/ 751230 w 6459988"/>
              <a:gd name="connsiteY105" fmla="*/ 5608092 h 5753325"/>
              <a:gd name="connsiteX106" fmla="*/ 748008 w 6459988"/>
              <a:gd name="connsiteY106" fmla="*/ 5605052 h 5753325"/>
              <a:gd name="connsiteX107" fmla="*/ 728871 w 6459988"/>
              <a:gd name="connsiteY107" fmla="*/ 5589469 h 5753325"/>
              <a:gd name="connsiteX108" fmla="*/ 671898 w 6459988"/>
              <a:gd name="connsiteY108" fmla="*/ 5602363 h 5753325"/>
              <a:gd name="connsiteX109" fmla="*/ 615065 w 6459988"/>
              <a:gd name="connsiteY109" fmla="*/ 5580257 h 5753325"/>
              <a:gd name="connsiteX110" fmla="*/ 355785 w 6459988"/>
              <a:gd name="connsiteY110" fmla="*/ 5514383 h 5753325"/>
              <a:gd name="connsiteX111" fmla="*/ 102269 w 6459988"/>
              <a:gd name="connsiteY111" fmla="*/ 5524347 h 5753325"/>
              <a:gd name="connsiteX112" fmla="*/ 13160 w 6459988"/>
              <a:gd name="connsiteY112" fmla="*/ 5514159 h 5753325"/>
              <a:gd name="connsiteX113" fmla="*/ 0 w 6459988"/>
              <a:gd name="connsiteY113" fmla="*/ 5511735 h 5753325"/>
              <a:gd name="connsiteX114" fmla="*/ 0 w 6459988"/>
              <a:gd name="connsiteY114"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453989 w 6459988"/>
              <a:gd name="connsiteY9" fmla="*/ 711876 h 5753325"/>
              <a:gd name="connsiteX10" fmla="*/ 6344988 w 6459988"/>
              <a:gd name="connsiteY10" fmla="*/ 697330 h 5753325"/>
              <a:gd name="connsiteX11" fmla="*/ 6447445 w 6459988"/>
              <a:gd name="connsiteY11" fmla="*/ 780003 h 5753325"/>
              <a:gd name="connsiteX12" fmla="*/ 6426552 w 6459988"/>
              <a:gd name="connsiteY12" fmla="*/ 845805 h 5753325"/>
              <a:gd name="connsiteX13" fmla="*/ 6434072 w 6459988"/>
              <a:gd name="connsiteY13" fmla="*/ 910733 h 5753325"/>
              <a:gd name="connsiteX14" fmla="*/ 6432570 w 6459988"/>
              <a:gd name="connsiteY14" fmla="*/ 983394 h 5753325"/>
              <a:gd name="connsiteX15" fmla="*/ 6431878 w 6459988"/>
              <a:gd name="connsiteY15" fmla="*/ 1026728 h 5753325"/>
              <a:gd name="connsiteX16" fmla="*/ 6414269 w 6459988"/>
              <a:gd name="connsiteY16" fmla="*/ 1151111 h 5753325"/>
              <a:gd name="connsiteX17" fmla="*/ 6371722 w 6459988"/>
              <a:gd name="connsiteY17" fmla="*/ 1318080 h 5753325"/>
              <a:gd name="connsiteX18" fmla="*/ 6356023 w 6459988"/>
              <a:gd name="connsiteY18" fmla="*/ 1356227 h 5753325"/>
              <a:gd name="connsiteX19" fmla="*/ 6356157 w 6459988"/>
              <a:gd name="connsiteY19" fmla="*/ 1361967 h 5753325"/>
              <a:gd name="connsiteX20" fmla="*/ 6350613 w 6459988"/>
              <a:gd name="connsiteY20" fmla="*/ 1393569 h 5753325"/>
              <a:gd name="connsiteX21" fmla="*/ 6357062 w 6459988"/>
              <a:gd name="connsiteY21" fmla="*/ 1444071 h 5753325"/>
              <a:gd name="connsiteX22" fmla="*/ 6364832 w 6459988"/>
              <a:gd name="connsiteY22" fmla="*/ 1478763 h 5753325"/>
              <a:gd name="connsiteX23" fmla="*/ 6369745 w 6459988"/>
              <a:gd name="connsiteY23" fmla="*/ 1495680 h 5753325"/>
              <a:gd name="connsiteX24" fmla="*/ 6370898 w 6459988"/>
              <a:gd name="connsiteY24" fmla="*/ 1513331 h 5753325"/>
              <a:gd name="connsiteX25" fmla="*/ 6368801 w 6459988"/>
              <a:gd name="connsiteY25" fmla="*/ 1527414 h 5753325"/>
              <a:gd name="connsiteX26" fmla="*/ 6359177 w 6459988"/>
              <a:gd name="connsiteY26" fmla="*/ 1639513 h 5753325"/>
              <a:gd name="connsiteX27" fmla="*/ 6299489 w 6459988"/>
              <a:gd name="connsiteY27" fmla="*/ 1784860 h 5753325"/>
              <a:gd name="connsiteX28" fmla="*/ 6267878 w 6459988"/>
              <a:gd name="connsiteY28" fmla="*/ 1858572 h 5753325"/>
              <a:gd name="connsiteX29" fmla="*/ 6251146 w 6459988"/>
              <a:gd name="connsiteY29" fmla="*/ 1926167 h 5753325"/>
              <a:gd name="connsiteX30" fmla="*/ 6210686 w 6459988"/>
              <a:gd name="connsiteY30" fmla="*/ 2014834 h 5753325"/>
              <a:gd name="connsiteX31" fmla="*/ 6106652 w 6459988"/>
              <a:gd name="connsiteY31" fmla="*/ 2150572 h 5753325"/>
              <a:gd name="connsiteX32" fmla="*/ 6097813 w 6459988"/>
              <a:gd name="connsiteY32" fmla="*/ 2172208 h 5753325"/>
              <a:gd name="connsiteX33" fmla="*/ 6095990 w 6459988"/>
              <a:gd name="connsiteY33" fmla="*/ 2181185 h 5753325"/>
              <a:gd name="connsiteX34" fmla="*/ 6090126 w 6459988"/>
              <a:gd name="connsiteY34" fmla="*/ 2192533 h 5753325"/>
              <a:gd name="connsiteX35" fmla="*/ 6089503 w 6459988"/>
              <a:gd name="connsiteY35" fmla="*/ 2192543 h 5753325"/>
              <a:gd name="connsiteX36" fmla="*/ 6084946 w 6459988"/>
              <a:gd name="connsiteY36" fmla="*/ 2203694 h 5753325"/>
              <a:gd name="connsiteX37" fmla="*/ 5987861 w 6459988"/>
              <a:gd name="connsiteY37" fmla="*/ 2304868 h 5753325"/>
              <a:gd name="connsiteX38" fmla="*/ 5973439 w 6459988"/>
              <a:gd name="connsiteY38" fmla="*/ 2385635 h 5753325"/>
              <a:gd name="connsiteX39" fmla="*/ 5916727 w 6459988"/>
              <a:gd name="connsiteY39" fmla="*/ 2458777 h 5753325"/>
              <a:gd name="connsiteX40" fmla="*/ 5856524 w 6459988"/>
              <a:gd name="connsiteY40" fmla="*/ 2583281 h 5753325"/>
              <a:gd name="connsiteX41" fmla="*/ 5838091 w 6459988"/>
              <a:gd name="connsiteY41" fmla="*/ 2753474 h 5753325"/>
              <a:gd name="connsiteX42" fmla="*/ 5777471 w 6459988"/>
              <a:gd name="connsiteY42" fmla="*/ 2901570 h 5753325"/>
              <a:gd name="connsiteX43" fmla="*/ 5723992 w 6459988"/>
              <a:gd name="connsiteY43" fmla="*/ 2998752 h 5753325"/>
              <a:gd name="connsiteX44" fmla="*/ 5557886 w 6459988"/>
              <a:gd name="connsiteY44" fmla="*/ 3329735 h 5753325"/>
              <a:gd name="connsiteX45" fmla="*/ 5471501 w 6459988"/>
              <a:gd name="connsiteY45" fmla="*/ 3462221 h 5753325"/>
              <a:gd name="connsiteX46" fmla="*/ 5465154 w 6459988"/>
              <a:gd name="connsiteY46" fmla="*/ 3541065 h 5753325"/>
              <a:gd name="connsiteX47" fmla="*/ 5437889 w 6459988"/>
              <a:gd name="connsiteY47" fmla="*/ 3559927 h 5753325"/>
              <a:gd name="connsiteX48" fmla="*/ 5432770 w 6459988"/>
              <a:gd name="connsiteY48" fmla="*/ 3562948 h 5753325"/>
              <a:gd name="connsiteX49" fmla="*/ 5406795 w 6459988"/>
              <a:gd name="connsiteY49" fmla="*/ 3578594 h 5753325"/>
              <a:gd name="connsiteX50" fmla="*/ 5381495 w 6459988"/>
              <a:gd name="connsiteY50" fmla="*/ 3599883 h 5753325"/>
              <a:gd name="connsiteX51" fmla="*/ 5363689 w 6459988"/>
              <a:gd name="connsiteY51" fmla="*/ 3633299 h 5753325"/>
              <a:gd name="connsiteX52" fmla="*/ 5291870 w 6459988"/>
              <a:gd name="connsiteY52" fmla="*/ 3799039 h 5753325"/>
              <a:gd name="connsiteX53" fmla="*/ 5241600 w 6459988"/>
              <a:gd name="connsiteY53" fmla="*/ 3894238 h 5753325"/>
              <a:gd name="connsiteX54" fmla="*/ 5211041 w 6459988"/>
              <a:gd name="connsiteY54" fmla="*/ 3924184 h 5753325"/>
              <a:gd name="connsiteX55" fmla="*/ 5176073 w 6459988"/>
              <a:gd name="connsiteY55" fmla="*/ 3970179 h 5753325"/>
              <a:gd name="connsiteX56" fmla="*/ 5172826 w 6459988"/>
              <a:gd name="connsiteY56" fmla="*/ 3991773 h 5753325"/>
              <a:gd name="connsiteX57" fmla="*/ 5157053 w 6459988"/>
              <a:gd name="connsiteY57" fmla="*/ 3997708 h 5753325"/>
              <a:gd name="connsiteX58" fmla="*/ 5127922 w 6459988"/>
              <a:gd name="connsiteY58" fmla="*/ 4022660 h 5753325"/>
              <a:gd name="connsiteX59" fmla="*/ 5020872 w 6459988"/>
              <a:gd name="connsiteY59" fmla="*/ 4075951 h 5753325"/>
              <a:gd name="connsiteX60" fmla="*/ 4991410 w 6459988"/>
              <a:gd name="connsiteY60" fmla="*/ 4087598 h 5753325"/>
              <a:gd name="connsiteX61" fmla="*/ 4930112 w 6459988"/>
              <a:gd name="connsiteY61" fmla="*/ 4138459 h 5753325"/>
              <a:gd name="connsiteX62" fmla="*/ 4834224 w 6459988"/>
              <a:gd name="connsiteY62" fmla="*/ 4231643 h 5753325"/>
              <a:gd name="connsiteX63" fmla="*/ 4812599 w 6459988"/>
              <a:gd name="connsiteY63" fmla="*/ 4249449 h 5753325"/>
              <a:gd name="connsiteX64" fmla="*/ 4789188 w 6459988"/>
              <a:gd name="connsiteY64" fmla="*/ 4256678 h 5753325"/>
              <a:gd name="connsiteX65" fmla="*/ 4779554 w 6459988"/>
              <a:gd name="connsiteY65" fmla="*/ 4251313 h 5753325"/>
              <a:gd name="connsiteX66" fmla="*/ 4766885 w 6459988"/>
              <a:gd name="connsiteY66" fmla="*/ 4259812 h 5753325"/>
              <a:gd name="connsiteX67" fmla="*/ 4762510 w 6459988"/>
              <a:gd name="connsiteY67" fmla="*/ 4260383 h 5753325"/>
              <a:gd name="connsiteX68" fmla="*/ 4738416 w 6459988"/>
              <a:gd name="connsiteY68" fmla="*/ 4265355 h 5753325"/>
              <a:gd name="connsiteX69" fmla="*/ 4712007 w 6459988"/>
              <a:gd name="connsiteY69" fmla="*/ 4317892 h 5753325"/>
              <a:gd name="connsiteX70" fmla="*/ 4658930 w 6459988"/>
              <a:gd name="connsiteY70" fmla="*/ 4348041 h 5753325"/>
              <a:gd name="connsiteX71" fmla="*/ 4443526 w 6459988"/>
              <a:gd name="connsiteY71" fmla="*/ 4507851 h 5753325"/>
              <a:gd name="connsiteX72" fmla="*/ 4289766 w 6459988"/>
              <a:gd name="connsiteY72" fmla="*/ 4711450 h 5753325"/>
              <a:gd name="connsiteX73" fmla="*/ 4150870 w 6459988"/>
              <a:gd name="connsiteY73" fmla="*/ 4818480 h 5753325"/>
              <a:gd name="connsiteX74" fmla="*/ 4006639 w 6459988"/>
              <a:gd name="connsiteY74" fmla="*/ 4933815 h 5753325"/>
              <a:gd name="connsiteX75" fmla="*/ 3298210 w 6459988"/>
              <a:gd name="connsiteY75" fmla="*/ 5070790 h 5753325"/>
              <a:gd name="connsiteX76" fmla="*/ 2947678 w 6459988"/>
              <a:gd name="connsiteY76" fmla="*/ 5117869 h 5753325"/>
              <a:gd name="connsiteX77" fmla="*/ 2822169 w 6459988"/>
              <a:gd name="connsiteY77" fmla="*/ 5129396 h 5753325"/>
              <a:gd name="connsiteX78" fmla="*/ 2538773 w 6459988"/>
              <a:gd name="connsiteY78" fmla="*/ 5313397 h 5753325"/>
              <a:gd name="connsiteX79" fmla="*/ 2014500 w 6459988"/>
              <a:gd name="connsiteY79" fmla="*/ 5519744 h 5753325"/>
              <a:gd name="connsiteX80" fmla="*/ 1934391 w 6459988"/>
              <a:gd name="connsiteY80" fmla="*/ 5591335 h 5753325"/>
              <a:gd name="connsiteX81" fmla="*/ 1892550 w 6459988"/>
              <a:gd name="connsiteY81" fmla="*/ 5649708 h 5753325"/>
              <a:gd name="connsiteX82" fmla="*/ 1854769 w 6459988"/>
              <a:gd name="connsiteY82" fmla="*/ 5647691 h 5753325"/>
              <a:gd name="connsiteX83" fmla="*/ 1809461 w 6459988"/>
              <a:gd name="connsiteY83" fmla="*/ 5648628 h 5753325"/>
              <a:gd name="connsiteX84" fmla="*/ 1745150 w 6459988"/>
              <a:gd name="connsiteY84" fmla="*/ 5693879 h 5753325"/>
              <a:gd name="connsiteX85" fmla="*/ 1713375 w 6459988"/>
              <a:gd name="connsiteY85" fmla="*/ 5684672 h 5753325"/>
              <a:gd name="connsiteX86" fmla="*/ 1707808 w 6459988"/>
              <a:gd name="connsiteY86" fmla="*/ 5682611 h 5753325"/>
              <a:gd name="connsiteX87" fmla="*/ 1679313 w 6459988"/>
              <a:gd name="connsiteY87" fmla="*/ 5672360 h 5753325"/>
              <a:gd name="connsiteX88" fmla="*/ 1646933 w 6459988"/>
              <a:gd name="connsiteY88" fmla="*/ 5666227 h 5753325"/>
              <a:gd name="connsiteX89" fmla="*/ 1610055 w 6459988"/>
              <a:gd name="connsiteY89" fmla="*/ 5673643 h 5753325"/>
              <a:gd name="connsiteX90" fmla="*/ 1437641 w 6459988"/>
              <a:gd name="connsiteY90" fmla="*/ 5723266 h 5753325"/>
              <a:gd name="connsiteX91" fmla="*/ 1332869 w 6459988"/>
              <a:gd name="connsiteY91" fmla="*/ 5744752 h 5753325"/>
              <a:gd name="connsiteX92" fmla="*/ 1290525 w 6459988"/>
              <a:gd name="connsiteY92" fmla="*/ 5740036 h 5753325"/>
              <a:gd name="connsiteX93" fmla="*/ 1233107 w 6459988"/>
              <a:gd name="connsiteY93" fmla="*/ 5742106 h 5753325"/>
              <a:gd name="connsiteX94" fmla="*/ 1214532 w 6459988"/>
              <a:gd name="connsiteY94" fmla="*/ 5753325 h 5753325"/>
              <a:gd name="connsiteX95" fmla="*/ 1199955 w 6459988"/>
              <a:gd name="connsiteY95" fmla="*/ 5744831 h 5753325"/>
              <a:gd name="connsiteX96" fmla="*/ 1162337 w 6459988"/>
              <a:gd name="connsiteY96" fmla="*/ 5738048 h 5753325"/>
              <a:gd name="connsiteX97" fmla="*/ 1053457 w 6459988"/>
              <a:gd name="connsiteY97" fmla="*/ 5688676 h 5753325"/>
              <a:gd name="connsiteX98" fmla="*/ 1025798 w 6459988"/>
              <a:gd name="connsiteY98" fmla="*/ 5673166 h 5753325"/>
              <a:gd name="connsiteX99" fmla="*/ 947900 w 6459988"/>
              <a:gd name="connsiteY99" fmla="*/ 5657848 h 5753325"/>
              <a:gd name="connsiteX100" fmla="*/ 815627 w 6459988"/>
              <a:gd name="connsiteY100" fmla="*/ 5642557 h 5753325"/>
              <a:gd name="connsiteX101" fmla="*/ 788251 w 6459988"/>
              <a:gd name="connsiteY101" fmla="*/ 5637065 h 5753325"/>
              <a:gd name="connsiteX102" fmla="*/ 767822 w 6459988"/>
              <a:gd name="connsiteY102" fmla="*/ 5623450 h 5753325"/>
              <a:gd name="connsiteX103" fmla="*/ 765791 w 6459988"/>
              <a:gd name="connsiteY103" fmla="*/ 5612539 h 5753325"/>
              <a:gd name="connsiteX104" fmla="*/ 751230 w 6459988"/>
              <a:gd name="connsiteY104" fmla="*/ 5608092 h 5753325"/>
              <a:gd name="connsiteX105" fmla="*/ 748008 w 6459988"/>
              <a:gd name="connsiteY105" fmla="*/ 5605052 h 5753325"/>
              <a:gd name="connsiteX106" fmla="*/ 728871 w 6459988"/>
              <a:gd name="connsiteY106" fmla="*/ 5589469 h 5753325"/>
              <a:gd name="connsiteX107" fmla="*/ 671898 w 6459988"/>
              <a:gd name="connsiteY107" fmla="*/ 5602363 h 5753325"/>
              <a:gd name="connsiteX108" fmla="*/ 615065 w 6459988"/>
              <a:gd name="connsiteY108" fmla="*/ 5580257 h 5753325"/>
              <a:gd name="connsiteX109" fmla="*/ 355785 w 6459988"/>
              <a:gd name="connsiteY109" fmla="*/ 5514383 h 5753325"/>
              <a:gd name="connsiteX110" fmla="*/ 102269 w 6459988"/>
              <a:gd name="connsiteY110" fmla="*/ 5524347 h 5753325"/>
              <a:gd name="connsiteX111" fmla="*/ 13160 w 6459988"/>
              <a:gd name="connsiteY111" fmla="*/ 5514159 h 5753325"/>
              <a:gd name="connsiteX112" fmla="*/ 0 w 6459988"/>
              <a:gd name="connsiteY112" fmla="*/ 5511735 h 5753325"/>
              <a:gd name="connsiteX113" fmla="*/ 0 w 6459988"/>
              <a:gd name="connsiteY113"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344988 w 6459988"/>
              <a:gd name="connsiteY9" fmla="*/ 697330 h 5753325"/>
              <a:gd name="connsiteX10" fmla="*/ 6447445 w 6459988"/>
              <a:gd name="connsiteY10" fmla="*/ 780003 h 5753325"/>
              <a:gd name="connsiteX11" fmla="*/ 6426552 w 6459988"/>
              <a:gd name="connsiteY11" fmla="*/ 845805 h 5753325"/>
              <a:gd name="connsiteX12" fmla="*/ 6434072 w 6459988"/>
              <a:gd name="connsiteY12" fmla="*/ 910733 h 5753325"/>
              <a:gd name="connsiteX13" fmla="*/ 6432570 w 6459988"/>
              <a:gd name="connsiteY13" fmla="*/ 983394 h 5753325"/>
              <a:gd name="connsiteX14" fmla="*/ 6431878 w 6459988"/>
              <a:gd name="connsiteY14" fmla="*/ 1026728 h 5753325"/>
              <a:gd name="connsiteX15" fmla="*/ 6414269 w 6459988"/>
              <a:gd name="connsiteY15" fmla="*/ 1151111 h 5753325"/>
              <a:gd name="connsiteX16" fmla="*/ 6371722 w 6459988"/>
              <a:gd name="connsiteY16" fmla="*/ 1318080 h 5753325"/>
              <a:gd name="connsiteX17" fmla="*/ 6356023 w 6459988"/>
              <a:gd name="connsiteY17" fmla="*/ 1356227 h 5753325"/>
              <a:gd name="connsiteX18" fmla="*/ 6356157 w 6459988"/>
              <a:gd name="connsiteY18" fmla="*/ 1361967 h 5753325"/>
              <a:gd name="connsiteX19" fmla="*/ 6350613 w 6459988"/>
              <a:gd name="connsiteY19" fmla="*/ 1393569 h 5753325"/>
              <a:gd name="connsiteX20" fmla="*/ 6357062 w 6459988"/>
              <a:gd name="connsiteY20" fmla="*/ 1444071 h 5753325"/>
              <a:gd name="connsiteX21" fmla="*/ 6364832 w 6459988"/>
              <a:gd name="connsiteY21" fmla="*/ 1478763 h 5753325"/>
              <a:gd name="connsiteX22" fmla="*/ 6369745 w 6459988"/>
              <a:gd name="connsiteY22" fmla="*/ 1495680 h 5753325"/>
              <a:gd name="connsiteX23" fmla="*/ 6370898 w 6459988"/>
              <a:gd name="connsiteY23" fmla="*/ 1513331 h 5753325"/>
              <a:gd name="connsiteX24" fmla="*/ 6368801 w 6459988"/>
              <a:gd name="connsiteY24" fmla="*/ 1527414 h 5753325"/>
              <a:gd name="connsiteX25" fmla="*/ 6359177 w 6459988"/>
              <a:gd name="connsiteY25" fmla="*/ 1639513 h 5753325"/>
              <a:gd name="connsiteX26" fmla="*/ 6299489 w 6459988"/>
              <a:gd name="connsiteY26" fmla="*/ 1784860 h 5753325"/>
              <a:gd name="connsiteX27" fmla="*/ 6267878 w 6459988"/>
              <a:gd name="connsiteY27" fmla="*/ 1858572 h 5753325"/>
              <a:gd name="connsiteX28" fmla="*/ 6251146 w 6459988"/>
              <a:gd name="connsiteY28" fmla="*/ 1926167 h 5753325"/>
              <a:gd name="connsiteX29" fmla="*/ 6210686 w 6459988"/>
              <a:gd name="connsiteY29" fmla="*/ 2014834 h 5753325"/>
              <a:gd name="connsiteX30" fmla="*/ 6106652 w 6459988"/>
              <a:gd name="connsiteY30" fmla="*/ 2150572 h 5753325"/>
              <a:gd name="connsiteX31" fmla="*/ 6097813 w 6459988"/>
              <a:gd name="connsiteY31" fmla="*/ 2172208 h 5753325"/>
              <a:gd name="connsiteX32" fmla="*/ 6095990 w 6459988"/>
              <a:gd name="connsiteY32" fmla="*/ 2181185 h 5753325"/>
              <a:gd name="connsiteX33" fmla="*/ 6090126 w 6459988"/>
              <a:gd name="connsiteY33" fmla="*/ 2192533 h 5753325"/>
              <a:gd name="connsiteX34" fmla="*/ 6089503 w 6459988"/>
              <a:gd name="connsiteY34" fmla="*/ 2192543 h 5753325"/>
              <a:gd name="connsiteX35" fmla="*/ 6084946 w 6459988"/>
              <a:gd name="connsiteY35" fmla="*/ 2203694 h 5753325"/>
              <a:gd name="connsiteX36" fmla="*/ 5987861 w 6459988"/>
              <a:gd name="connsiteY36" fmla="*/ 2304868 h 5753325"/>
              <a:gd name="connsiteX37" fmla="*/ 5973439 w 6459988"/>
              <a:gd name="connsiteY37" fmla="*/ 2385635 h 5753325"/>
              <a:gd name="connsiteX38" fmla="*/ 5916727 w 6459988"/>
              <a:gd name="connsiteY38" fmla="*/ 2458777 h 5753325"/>
              <a:gd name="connsiteX39" fmla="*/ 5856524 w 6459988"/>
              <a:gd name="connsiteY39" fmla="*/ 2583281 h 5753325"/>
              <a:gd name="connsiteX40" fmla="*/ 5838091 w 6459988"/>
              <a:gd name="connsiteY40" fmla="*/ 2753474 h 5753325"/>
              <a:gd name="connsiteX41" fmla="*/ 5777471 w 6459988"/>
              <a:gd name="connsiteY41" fmla="*/ 2901570 h 5753325"/>
              <a:gd name="connsiteX42" fmla="*/ 5723992 w 6459988"/>
              <a:gd name="connsiteY42" fmla="*/ 2998752 h 5753325"/>
              <a:gd name="connsiteX43" fmla="*/ 5557886 w 6459988"/>
              <a:gd name="connsiteY43" fmla="*/ 3329735 h 5753325"/>
              <a:gd name="connsiteX44" fmla="*/ 5471501 w 6459988"/>
              <a:gd name="connsiteY44" fmla="*/ 3462221 h 5753325"/>
              <a:gd name="connsiteX45" fmla="*/ 5465154 w 6459988"/>
              <a:gd name="connsiteY45" fmla="*/ 3541065 h 5753325"/>
              <a:gd name="connsiteX46" fmla="*/ 5437889 w 6459988"/>
              <a:gd name="connsiteY46" fmla="*/ 3559927 h 5753325"/>
              <a:gd name="connsiteX47" fmla="*/ 5432770 w 6459988"/>
              <a:gd name="connsiteY47" fmla="*/ 3562948 h 5753325"/>
              <a:gd name="connsiteX48" fmla="*/ 5406795 w 6459988"/>
              <a:gd name="connsiteY48" fmla="*/ 3578594 h 5753325"/>
              <a:gd name="connsiteX49" fmla="*/ 5381495 w 6459988"/>
              <a:gd name="connsiteY49" fmla="*/ 3599883 h 5753325"/>
              <a:gd name="connsiteX50" fmla="*/ 5363689 w 6459988"/>
              <a:gd name="connsiteY50" fmla="*/ 3633299 h 5753325"/>
              <a:gd name="connsiteX51" fmla="*/ 5291870 w 6459988"/>
              <a:gd name="connsiteY51" fmla="*/ 3799039 h 5753325"/>
              <a:gd name="connsiteX52" fmla="*/ 5241600 w 6459988"/>
              <a:gd name="connsiteY52" fmla="*/ 3894238 h 5753325"/>
              <a:gd name="connsiteX53" fmla="*/ 5211041 w 6459988"/>
              <a:gd name="connsiteY53" fmla="*/ 3924184 h 5753325"/>
              <a:gd name="connsiteX54" fmla="*/ 5176073 w 6459988"/>
              <a:gd name="connsiteY54" fmla="*/ 3970179 h 5753325"/>
              <a:gd name="connsiteX55" fmla="*/ 5172826 w 6459988"/>
              <a:gd name="connsiteY55" fmla="*/ 3991773 h 5753325"/>
              <a:gd name="connsiteX56" fmla="*/ 5157053 w 6459988"/>
              <a:gd name="connsiteY56" fmla="*/ 3997708 h 5753325"/>
              <a:gd name="connsiteX57" fmla="*/ 5127922 w 6459988"/>
              <a:gd name="connsiteY57" fmla="*/ 4022660 h 5753325"/>
              <a:gd name="connsiteX58" fmla="*/ 5020872 w 6459988"/>
              <a:gd name="connsiteY58" fmla="*/ 4075951 h 5753325"/>
              <a:gd name="connsiteX59" fmla="*/ 4991410 w 6459988"/>
              <a:gd name="connsiteY59" fmla="*/ 4087598 h 5753325"/>
              <a:gd name="connsiteX60" fmla="*/ 4930112 w 6459988"/>
              <a:gd name="connsiteY60" fmla="*/ 4138459 h 5753325"/>
              <a:gd name="connsiteX61" fmla="*/ 4834224 w 6459988"/>
              <a:gd name="connsiteY61" fmla="*/ 4231643 h 5753325"/>
              <a:gd name="connsiteX62" fmla="*/ 4812599 w 6459988"/>
              <a:gd name="connsiteY62" fmla="*/ 4249449 h 5753325"/>
              <a:gd name="connsiteX63" fmla="*/ 4789188 w 6459988"/>
              <a:gd name="connsiteY63" fmla="*/ 4256678 h 5753325"/>
              <a:gd name="connsiteX64" fmla="*/ 4779554 w 6459988"/>
              <a:gd name="connsiteY64" fmla="*/ 4251313 h 5753325"/>
              <a:gd name="connsiteX65" fmla="*/ 4766885 w 6459988"/>
              <a:gd name="connsiteY65" fmla="*/ 4259812 h 5753325"/>
              <a:gd name="connsiteX66" fmla="*/ 4762510 w 6459988"/>
              <a:gd name="connsiteY66" fmla="*/ 4260383 h 5753325"/>
              <a:gd name="connsiteX67" fmla="*/ 4738416 w 6459988"/>
              <a:gd name="connsiteY67" fmla="*/ 4265355 h 5753325"/>
              <a:gd name="connsiteX68" fmla="*/ 4712007 w 6459988"/>
              <a:gd name="connsiteY68" fmla="*/ 4317892 h 5753325"/>
              <a:gd name="connsiteX69" fmla="*/ 4658930 w 6459988"/>
              <a:gd name="connsiteY69" fmla="*/ 4348041 h 5753325"/>
              <a:gd name="connsiteX70" fmla="*/ 4443526 w 6459988"/>
              <a:gd name="connsiteY70" fmla="*/ 4507851 h 5753325"/>
              <a:gd name="connsiteX71" fmla="*/ 4289766 w 6459988"/>
              <a:gd name="connsiteY71" fmla="*/ 4711450 h 5753325"/>
              <a:gd name="connsiteX72" fmla="*/ 4150870 w 6459988"/>
              <a:gd name="connsiteY72" fmla="*/ 4818480 h 5753325"/>
              <a:gd name="connsiteX73" fmla="*/ 4006639 w 6459988"/>
              <a:gd name="connsiteY73" fmla="*/ 4933815 h 5753325"/>
              <a:gd name="connsiteX74" fmla="*/ 3298210 w 6459988"/>
              <a:gd name="connsiteY74" fmla="*/ 5070790 h 5753325"/>
              <a:gd name="connsiteX75" fmla="*/ 2947678 w 6459988"/>
              <a:gd name="connsiteY75" fmla="*/ 5117869 h 5753325"/>
              <a:gd name="connsiteX76" fmla="*/ 2822169 w 6459988"/>
              <a:gd name="connsiteY76" fmla="*/ 5129396 h 5753325"/>
              <a:gd name="connsiteX77" fmla="*/ 2538773 w 6459988"/>
              <a:gd name="connsiteY77" fmla="*/ 5313397 h 5753325"/>
              <a:gd name="connsiteX78" fmla="*/ 2014500 w 6459988"/>
              <a:gd name="connsiteY78" fmla="*/ 5519744 h 5753325"/>
              <a:gd name="connsiteX79" fmla="*/ 1934391 w 6459988"/>
              <a:gd name="connsiteY79" fmla="*/ 5591335 h 5753325"/>
              <a:gd name="connsiteX80" fmla="*/ 1892550 w 6459988"/>
              <a:gd name="connsiteY80" fmla="*/ 5649708 h 5753325"/>
              <a:gd name="connsiteX81" fmla="*/ 1854769 w 6459988"/>
              <a:gd name="connsiteY81" fmla="*/ 5647691 h 5753325"/>
              <a:gd name="connsiteX82" fmla="*/ 1809461 w 6459988"/>
              <a:gd name="connsiteY82" fmla="*/ 5648628 h 5753325"/>
              <a:gd name="connsiteX83" fmla="*/ 1745150 w 6459988"/>
              <a:gd name="connsiteY83" fmla="*/ 5693879 h 5753325"/>
              <a:gd name="connsiteX84" fmla="*/ 1713375 w 6459988"/>
              <a:gd name="connsiteY84" fmla="*/ 5684672 h 5753325"/>
              <a:gd name="connsiteX85" fmla="*/ 1707808 w 6459988"/>
              <a:gd name="connsiteY85" fmla="*/ 5682611 h 5753325"/>
              <a:gd name="connsiteX86" fmla="*/ 1679313 w 6459988"/>
              <a:gd name="connsiteY86" fmla="*/ 5672360 h 5753325"/>
              <a:gd name="connsiteX87" fmla="*/ 1646933 w 6459988"/>
              <a:gd name="connsiteY87" fmla="*/ 5666227 h 5753325"/>
              <a:gd name="connsiteX88" fmla="*/ 1610055 w 6459988"/>
              <a:gd name="connsiteY88" fmla="*/ 5673643 h 5753325"/>
              <a:gd name="connsiteX89" fmla="*/ 1437641 w 6459988"/>
              <a:gd name="connsiteY89" fmla="*/ 5723266 h 5753325"/>
              <a:gd name="connsiteX90" fmla="*/ 1332869 w 6459988"/>
              <a:gd name="connsiteY90" fmla="*/ 5744752 h 5753325"/>
              <a:gd name="connsiteX91" fmla="*/ 1290525 w 6459988"/>
              <a:gd name="connsiteY91" fmla="*/ 5740036 h 5753325"/>
              <a:gd name="connsiteX92" fmla="*/ 1233107 w 6459988"/>
              <a:gd name="connsiteY92" fmla="*/ 5742106 h 5753325"/>
              <a:gd name="connsiteX93" fmla="*/ 1214532 w 6459988"/>
              <a:gd name="connsiteY93" fmla="*/ 5753325 h 5753325"/>
              <a:gd name="connsiteX94" fmla="*/ 1199955 w 6459988"/>
              <a:gd name="connsiteY94" fmla="*/ 5744831 h 5753325"/>
              <a:gd name="connsiteX95" fmla="*/ 1162337 w 6459988"/>
              <a:gd name="connsiteY95" fmla="*/ 5738048 h 5753325"/>
              <a:gd name="connsiteX96" fmla="*/ 1053457 w 6459988"/>
              <a:gd name="connsiteY96" fmla="*/ 5688676 h 5753325"/>
              <a:gd name="connsiteX97" fmla="*/ 1025798 w 6459988"/>
              <a:gd name="connsiteY97" fmla="*/ 5673166 h 5753325"/>
              <a:gd name="connsiteX98" fmla="*/ 947900 w 6459988"/>
              <a:gd name="connsiteY98" fmla="*/ 5657848 h 5753325"/>
              <a:gd name="connsiteX99" fmla="*/ 815627 w 6459988"/>
              <a:gd name="connsiteY99" fmla="*/ 5642557 h 5753325"/>
              <a:gd name="connsiteX100" fmla="*/ 788251 w 6459988"/>
              <a:gd name="connsiteY100" fmla="*/ 5637065 h 5753325"/>
              <a:gd name="connsiteX101" fmla="*/ 767822 w 6459988"/>
              <a:gd name="connsiteY101" fmla="*/ 5623450 h 5753325"/>
              <a:gd name="connsiteX102" fmla="*/ 765791 w 6459988"/>
              <a:gd name="connsiteY102" fmla="*/ 5612539 h 5753325"/>
              <a:gd name="connsiteX103" fmla="*/ 751230 w 6459988"/>
              <a:gd name="connsiteY103" fmla="*/ 5608092 h 5753325"/>
              <a:gd name="connsiteX104" fmla="*/ 748008 w 6459988"/>
              <a:gd name="connsiteY104" fmla="*/ 5605052 h 5753325"/>
              <a:gd name="connsiteX105" fmla="*/ 728871 w 6459988"/>
              <a:gd name="connsiteY105" fmla="*/ 5589469 h 5753325"/>
              <a:gd name="connsiteX106" fmla="*/ 671898 w 6459988"/>
              <a:gd name="connsiteY106" fmla="*/ 5602363 h 5753325"/>
              <a:gd name="connsiteX107" fmla="*/ 615065 w 6459988"/>
              <a:gd name="connsiteY107" fmla="*/ 5580257 h 5753325"/>
              <a:gd name="connsiteX108" fmla="*/ 355785 w 6459988"/>
              <a:gd name="connsiteY108" fmla="*/ 5514383 h 5753325"/>
              <a:gd name="connsiteX109" fmla="*/ 102269 w 6459988"/>
              <a:gd name="connsiteY109" fmla="*/ 5524347 h 5753325"/>
              <a:gd name="connsiteX110" fmla="*/ 13160 w 6459988"/>
              <a:gd name="connsiteY110" fmla="*/ 5514159 h 5753325"/>
              <a:gd name="connsiteX111" fmla="*/ 0 w 6459988"/>
              <a:gd name="connsiteY111" fmla="*/ 5511735 h 5753325"/>
              <a:gd name="connsiteX112" fmla="*/ 0 w 6459988"/>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75685 w 6447632"/>
              <a:gd name="connsiteY6" fmla="*/ 535865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447445 w 6447632"/>
              <a:gd name="connsiteY10" fmla="*/ 780003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75685 w 6447632"/>
              <a:gd name="connsiteY6" fmla="*/ 535865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362266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05877 w 6447632"/>
              <a:gd name="connsiteY14" fmla="*/ 1026728 h 5753325"/>
              <a:gd name="connsiteX15" fmla="*/ 6362266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05877 w 6447632"/>
              <a:gd name="connsiteY13" fmla="*/ 1026728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405877 w 6447632"/>
              <a:gd name="connsiteY13" fmla="*/ 1026728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04423 w 6447632"/>
              <a:gd name="connsiteY7" fmla="*/ 582623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20797 w 6447632"/>
              <a:gd name="connsiteY14" fmla="*/ 1146964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09888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20797 w 6447632"/>
              <a:gd name="connsiteY14" fmla="*/ 1146964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3456"/>
              <a:gd name="connsiteY0" fmla="*/ 0 h 5753325"/>
              <a:gd name="connsiteX1" fmla="*/ 6438980 w 6443456"/>
              <a:gd name="connsiteY1" fmla="*/ 0 h 5753325"/>
              <a:gd name="connsiteX2" fmla="*/ 6439047 w 6443456"/>
              <a:gd name="connsiteY2" fmla="*/ 147 h 5753325"/>
              <a:gd name="connsiteX3" fmla="*/ 6443456 w 6443456"/>
              <a:gd name="connsiteY3" fmla="*/ 130105 h 5753325"/>
              <a:gd name="connsiteX4" fmla="*/ 6422751 w 6443456"/>
              <a:gd name="connsiteY4" fmla="*/ 174163 h 5753325"/>
              <a:gd name="connsiteX5" fmla="*/ 6396598 w 6443456"/>
              <a:gd name="connsiteY5" fmla="*/ 274847 h 5753325"/>
              <a:gd name="connsiteX6" fmla="*/ 6337615 w 6443456"/>
              <a:gd name="connsiteY6" fmla="*/ 471794 h 5753325"/>
              <a:gd name="connsiteX7" fmla="*/ 6304423 w 6443456"/>
              <a:gd name="connsiteY7" fmla="*/ 582623 h 5753325"/>
              <a:gd name="connsiteX8" fmla="*/ 6303977 w 6443456"/>
              <a:gd name="connsiteY8" fmla="*/ 664291 h 5753325"/>
              <a:gd name="connsiteX9" fmla="*/ 6299372 w 6443456"/>
              <a:gd name="connsiteY9" fmla="*/ 697330 h 5753325"/>
              <a:gd name="connsiteX10" fmla="*/ 6309888 w 6443456"/>
              <a:gd name="connsiteY10" fmla="*/ 754001 h 5753325"/>
              <a:gd name="connsiteX11" fmla="*/ 6339879 w 6443456"/>
              <a:gd name="connsiteY11" fmla="*/ 811136 h 5753325"/>
              <a:gd name="connsiteX12" fmla="*/ 6330065 w 6443456"/>
              <a:gd name="connsiteY12" fmla="*/ 893399 h 5753325"/>
              <a:gd name="connsiteX13" fmla="*/ 6328618 w 6443456"/>
              <a:gd name="connsiteY13" fmla="*/ 1009766 h 5753325"/>
              <a:gd name="connsiteX14" fmla="*/ 6320797 w 6443456"/>
              <a:gd name="connsiteY14" fmla="*/ 1146964 h 5753325"/>
              <a:gd name="connsiteX15" fmla="*/ 6334400 w 6443456"/>
              <a:gd name="connsiteY15" fmla="*/ 1280757 h 5753325"/>
              <a:gd name="connsiteX16" fmla="*/ 6356023 w 6443456"/>
              <a:gd name="connsiteY16" fmla="*/ 1356227 h 5753325"/>
              <a:gd name="connsiteX17" fmla="*/ 6356157 w 6443456"/>
              <a:gd name="connsiteY17" fmla="*/ 1361967 h 5753325"/>
              <a:gd name="connsiteX18" fmla="*/ 6350613 w 6443456"/>
              <a:gd name="connsiteY18" fmla="*/ 1393569 h 5753325"/>
              <a:gd name="connsiteX19" fmla="*/ 6357062 w 6443456"/>
              <a:gd name="connsiteY19" fmla="*/ 1444071 h 5753325"/>
              <a:gd name="connsiteX20" fmla="*/ 6364832 w 6443456"/>
              <a:gd name="connsiteY20" fmla="*/ 1478763 h 5753325"/>
              <a:gd name="connsiteX21" fmla="*/ 6369745 w 6443456"/>
              <a:gd name="connsiteY21" fmla="*/ 1495680 h 5753325"/>
              <a:gd name="connsiteX22" fmla="*/ 6370898 w 6443456"/>
              <a:gd name="connsiteY22" fmla="*/ 1513331 h 5753325"/>
              <a:gd name="connsiteX23" fmla="*/ 6339773 w 6443456"/>
              <a:gd name="connsiteY23" fmla="*/ 1527414 h 5753325"/>
              <a:gd name="connsiteX24" fmla="*/ 6321854 w 6443456"/>
              <a:gd name="connsiteY24" fmla="*/ 1635366 h 5753325"/>
              <a:gd name="connsiteX25" fmla="*/ 6299489 w 6443456"/>
              <a:gd name="connsiteY25" fmla="*/ 1784860 h 5753325"/>
              <a:gd name="connsiteX26" fmla="*/ 6267878 w 6443456"/>
              <a:gd name="connsiteY26" fmla="*/ 1858572 h 5753325"/>
              <a:gd name="connsiteX27" fmla="*/ 6251146 w 6443456"/>
              <a:gd name="connsiteY27" fmla="*/ 1926167 h 5753325"/>
              <a:gd name="connsiteX28" fmla="*/ 6210686 w 6443456"/>
              <a:gd name="connsiteY28" fmla="*/ 2014834 h 5753325"/>
              <a:gd name="connsiteX29" fmla="*/ 6106652 w 6443456"/>
              <a:gd name="connsiteY29" fmla="*/ 2150572 h 5753325"/>
              <a:gd name="connsiteX30" fmla="*/ 6097813 w 6443456"/>
              <a:gd name="connsiteY30" fmla="*/ 2172208 h 5753325"/>
              <a:gd name="connsiteX31" fmla="*/ 6095990 w 6443456"/>
              <a:gd name="connsiteY31" fmla="*/ 2181185 h 5753325"/>
              <a:gd name="connsiteX32" fmla="*/ 6090126 w 6443456"/>
              <a:gd name="connsiteY32" fmla="*/ 2192533 h 5753325"/>
              <a:gd name="connsiteX33" fmla="*/ 6089503 w 6443456"/>
              <a:gd name="connsiteY33" fmla="*/ 2192543 h 5753325"/>
              <a:gd name="connsiteX34" fmla="*/ 6084946 w 6443456"/>
              <a:gd name="connsiteY34" fmla="*/ 2203694 h 5753325"/>
              <a:gd name="connsiteX35" fmla="*/ 5987861 w 6443456"/>
              <a:gd name="connsiteY35" fmla="*/ 2304868 h 5753325"/>
              <a:gd name="connsiteX36" fmla="*/ 5973439 w 6443456"/>
              <a:gd name="connsiteY36" fmla="*/ 2385635 h 5753325"/>
              <a:gd name="connsiteX37" fmla="*/ 5916727 w 6443456"/>
              <a:gd name="connsiteY37" fmla="*/ 2458777 h 5753325"/>
              <a:gd name="connsiteX38" fmla="*/ 5856524 w 6443456"/>
              <a:gd name="connsiteY38" fmla="*/ 2583281 h 5753325"/>
              <a:gd name="connsiteX39" fmla="*/ 5838091 w 6443456"/>
              <a:gd name="connsiteY39" fmla="*/ 2753474 h 5753325"/>
              <a:gd name="connsiteX40" fmla="*/ 5744296 w 6443456"/>
              <a:gd name="connsiteY40" fmla="*/ 2893276 h 5753325"/>
              <a:gd name="connsiteX41" fmla="*/ 5682522 w 6443456"/>
              <a:gd name="connsiteY41" fmla="*/ 3044368 h 5753325"/>
              <a:gd name="connsiteX42" fmla="*/ 5557886 w 6443456"/>
              <a:gd name="connsiteY42" fmla="*/ 3304853 h 5753325"/>
              <a:gd name="connsiteX43" fmla="*/ 5483942 w 6443456"/>
              <a:gd name="connsiteY43" fmla="*/ 3416604 h 5753325"/>
              <a:gd name="connsiteX44" fmla="*/ 5461007 w 6443456"/>
              <a:gd name="connsiteY44" fmla="*/ 3503742 h 5753325"/>
              <a:gd name="connsiteX45" fmla="*/ 5437889 w 6443456"/>
              <a:gd name="connsiteY45" fmla="*/ 3559927 h 5753325"/>
              <a:gd name="connsiteX46" fmla="*/ 5432770 w 6443456"/>
              <a:gd name="connsiteY46" fmla="*/ 3562948 h 5753325"/>
              <a:gd name="connsiteX47" fmla="*/ 5406795 w 6443456"/>
              <a:gd name="connsiteY47" fmla="*/ 3578594 h 5753325"/>
              <a:gd name="connsiteX48" fmla="*/ 5381495 w 6443456"/>
              <a:gd name="connsiteY48" fmla="*/ 3599883 h 5753325"/>
              <a:gd name="connsiteX49" fmla="*/ 5363689 w 6443456"/>
              <a:gd name="connsiteY49" fmla="*/ 3633299 h 5753325"/>
              <a:gd name="connsiteX50" fmla="*/ 5291870 w 6443456"/>
              <a:gd name="connsiteY50" fmla="*/ 3799039 h 5753325"/>
              <a:gd name="connsiteX51" fmla="*/ 5241600 w 6443456"/>
              <a:gd name="connsiteY51" fmla="*/ 3894238 h 5753325"/>
              <a:gd name="connsiteX52" fmla="*/ 5211041 w 6443456"/>
              <a:gd name="connsiteY52" fmla="*/ 3924184 h 5753325"/>
              <a:gd name="connsiteX53" fmla="*/ 5176073 w 6443456"/>
              <a:gd name="connsiteY53" fmla="*/ 3970179 h 5753325"/>
              <a:gd name="connsiteX54" fmla="*/ 5172826 w 6443456"/>
              <a:gd name="connsiteY54" fmla="*/ 3991773 h 5753325"/>
              <a:gd name="connsiteX55" fmla="*/ 5157053 w 6443456"/>
              <a:gd name="connsiteY55" fmla="*/ 3997708 h 5753325"/>
              <a:gd name="connsiteX56" fmla="*/ 5127922 w 6443456"/>
              <a:gd name="connsiteY56" fmla="*/ 4022660 h 5753325"/>
              <a:gd name="connsiteX57" fmla="*/ 5020872 w 6443456"/>
              <a:gd name="connsiteY57" fmla="*/ 4075951 h 5753325"/>
              <a:gd name="connsiteX58" fmla="*/ 4991410 w 6443456"/>
              <a:gd name="connsiteY58" fmla="*/ 4087598 h 5753325"/>
              <a:gd name="connsiteX59" fmla="*/ 4930112 w 6443456"/>
              <a:gd name="connsiteY59" fmla="*/ 4138459 h 5753325"/>
              <a:gd name="connsiteX60" fmla="*/ 4834224 w 6443456"/>
              <a:gd name="connsiteY60" fmla="*/ 4231643 h 5753325"/>
              <a:gd name="connsiteX61" fmla="*/ 4812599 w 6443456"/>
              <a:gd name="connsiteY61" fmla="*/ 4249449 h 5753325"/>
              <a:gd name="connsiteX62" fmla="*/ 4789188 w 6443456"/>
              <a:gd name="connsiteY62" fmla="*/ 4256678 h 5753325"/>
              <a:gd name="connsiteX63" fmla="*/ 4779554 w 6443456"/>
              <a:gd name="connsiteY63" fmla="*/ 4251313 h 5753325"/>
              <a:gd name="connsiteX64" fmla="*/ 4766885 w 6443456"/>
              <a:gd name="connsiteY64" fmla="*/ 4259812 h 5753325"/>
              <a:gd name="connsiteX65" fmla="*/ 4762510 w 6443456"/>
              <a:gd name="connsiteY65" fmla="*/ 4260383 h 5753325"/>
              <a:gd name="connsiteX66" fmla="*/ 4738416 w 6443456"/>
              <a:gd name="connsiteY66" fmla="*/ 4265355 h 5753325"/>
              <a:gd name="connsiteX67" fmla="*/ 4712007 w 6443456"/>
              <a:gd name="connsiteY67" fmla="*/ 4317892 h 5753325"/>
              <a:gd name="connsiteX68" fmla="*/ 4658930 w 6443456"/>
              <a:gd name="connsiteY68" fmla="*/ 4348041 h 5753325"/>
              <a:gd name="connsiteX69" fmla="*/ 4443526 w 6443456"/>
              <a:gd name="connsiteY69" fmla="*/ 4507851 h 5753325"/>
              <a:gd name="connsiteX70" fmla="*/ 4289766 w 6443456"/>
              <a:gd name="connsiteY70" fmla="*/ 4711450 h 5753325"/>
              <a:gd name="connsiteX71" fmla="*/ 4150870 w 6443456"/>
              <a:gd name="connsiteY71" fmla="*/ 4818480 h 5753325"/>
              <a:gd name="connsiteX72" fmla="*/ 4006639 w 6443456"/>
              <a:gd name="connsiteY72" fmla="*/ 4933815 h 5753325"/>
              <a:gd name="connsiteX73" fmla="*/ 3298210 w 6443456"/>
              <a:gd name="connsiteY73" fmla="*/ 5070790 h 5753325"/>
              <a:gd name="connsiteX74" fmla="*/ 2947678 w 6443456"/>
              <a:gd name="connsiteY74" fmla="*/ 5117869 h 5753325"/>
              <a:gd name="connsiteX75" fmla="*/ 2822169 w 6443456"/>
              <a:gd name="connsiteY75" fmla="*/ 5129396 h 5753325"/>
              <a:gd name="connsiteX76" fmla="*/ 2538773 w 6443456"/>
              <a:gd name="connsiteY76" fmla="*/ 5313397 h 5753325"/>
              <a:gd name="connsiteX77" fmla="*/ 2014500 w 6443456"/>
              <a:gd name="connsiteY77" fmla="*/ 5519744 h 5753325"/>
              <a:gd name="connsiteX78" fmla="*/ 1934391 w 6443456"/>
              <a:gd name="connsiteY78" fmla="*/ 5591335 h 5753325"/>
              <a:gd name="connsiteX79" fmla="*/ 1892550 w 6443456"/>
              <a:gd name="connsiteY79" fmla="*/ 5649708 h 5753325"/>
              <a:gd name="connsiteX80" fmla="*/ 1854769 w 6443456"/>
              <a:gd name="connsiteY80" fmla="*/ 5647691 h 5753325"/>
              <a:gd name="connsiteX81" fmla="*/ 1809461 w 6443456"/>
              <a:gd name="connsiteY81" fmla="*/ 5648628 h 5753325"/>
              <a:gd name="connsiteX82" fmla="*/ 1745150 w 6443456"/>
              <a:gd name="connsiteY82" fmla="*/ 5693879 h 5753325"/>
              <a:gd name="connsiteX83" fmla="*/ 1713375 w 6443456"/>
              <a:gd name="connsiteY83" fmla="*/ 5684672 h 5753325"/>
              <a:gd name="connsiteX84" fmla="*/ 1707808 w 6443456"/>
              <a:gd name="connsiteY84" fmla="*/ 5682611 h 5753325"/>
              <a:gd name="connsiteX85" fmla="*/ 1679313 w 6443456"/>
              <a:gd name="connsiteY85" fmla="*/ 5672360 h 5753325"/>
              <a:gd name="connsiteX86" fmla="*/ 1646933 w 6443456"/>
              <a:gd name="connsiteY86" fmla="*/ 5666227 h 5753325"/>
              <a:gd name="connsiteX87" fmla="*/ 1610055 w 6443456"/>
              <a:gd name="connsiteY87" fmla="*/ 5673643 h 5753325"/>
              <a:gd name="connsiteX88" fmla="*/ 1437641 w 6443456"/>
              <a:gd name="connsiteY88" fmla="*/ 5723266 h 5753325"/>
              <a:gd name="connsiteX89" fmla="*/ 1332869 w 6443456"/>
              <a:gd name="connsiteY89" fmla="*/ 5744752 h 5753325"/>
              <a:gd name="connsiteX90" fmla="*/ 1290525 w 6443456"/>
              <a:gd name="connsiteY90" fmla="*/ 5740036 h 5753325"/>
              <a:gd name="connsiteX91" fmla="*/ 1233107 w 6443456"/>
              <a:gd name="connsiteY91" fmla="*/ 5742106 h 5753325"/>
              <a:gd name="connsiteX92" fmla="*/ 1214532 w 6443456"/>
              <a:gd name="connsiteY92" fmla="*/ 5753325 h 5753325"/>
              <a:gd name="connsiteX93" fmla="*/ 1199955 w 6443456"/>
              <a:gd name="connsiteY93" fmla="*/ 5744831 h 5753325"/>
              <a:gd name="connsiteX94" fmla="*/ 1162337 w 6443456"/>
              <a:gd name="connsiteY94" fmla="*/ 5738048 h 5753325"/>
              <a:gd name="connsiteX95" fmla="*/ 1053457 w 6443456"/>
              <a:gd name="connsiteY95" fmla="*/ 5688676 h 5753325"/>
              <a:gd name="connsiteX96" fmla="*/ 1025798 w 6443456"/>
              <a:gd name="connsiteY96" fmla="*/ 5673166 h 5753325"/>
              <a:gd name="connsiteX97" fmla="*/ 947900 w 6443456"/>
              <a:gd name="connsiteY97" fmla="*/ 5657848 h 5753325"/>
              <a:gd name="connsiteX98" fmla="*/ 815627 w 6443456"/>
              <a:gd name="connsiteY98" fmla="*/ 5642557 h 5753325"/>
              <a:gd name="connsiteX99" fmla="*/ 788251 w 6443456"/>
              <a:gd name="connsiteY99" fmla="*/ 5637065 h 5753325"/>
              <a:gd name="connsiteX100" fmla="*/ 767822 w 6443456"/>
              <a:gd name="connsiteY100" fmla="*/ 5623450 h 5753325"/>
              <a:gd name="connsiteX101" fmla="*/ 765791 w 6443456"/>
              <a:gd name="connsiteY101" fmla="*/ 5612539 h 5753325"/>
              <a:gd name="connsiteX102" fmla="*/ 751230 w 6443456"/>
              <a:gd name="connsiteY102" fmla="*/ 5608092 h 5753325"/>
              <a:gd name="connsiteX103" fmla="*/ 748008 w 6443456"/>
              <a:gd name="connsiteY103" fmla="*/ 5605052 h 5753325"/>
              <a:gd name="connsiteX104" fmla="*/ 728871 w 6443456"/>
              <a:gd name="connsiteY104" fmla="*/ 5589469 h 5753325"/>
              <a:gd name="connsiteX105" fmla="*/ 671898 w 6443456"/>
              <a:gd name="connsiteY105" fmla="*/ 5602363 h 5753325"/>
              <a:gd name="connsiteX106" fmla="*/ 615065 w 6443456"/>
              <a:gd name="connsiteY106" fmla="*/ 5580257 h 5753325"/>
              <a:gd name="connsiteX107" fmla="*/ 355785 w 6443456"/>
              <a:gd name="connsiteY107" fmla="*/ 5514383 h 5753325"/>
              <a:gd name="connsiteX108" fmla="*/ 102269 w 6443456"/>
              <a:gd name="connsiteY108" fmla="*/ 5524347 h 5753325"/>
              <a:gd name="connsiteX109" fmla="*/ 13160 w 6443456"/>
              <a:gd name="connsiteY109" fmla="*/ 5514159 h 5753325"/>
              <a:gd name="connsiteX110" fmla="*/ 0 w 6443456"/>
              <a:gd name="connsiteY110" fmla="*/ 5511735 h 5753325"/>
              <a:gd name="connsiteX111" fmla="*/ 0 w 6443456"/>
              <a:gd name="connsiteY111" fmla="*/ 0 h 5753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6443456" h="5753325">
                <a:moveTo>
                  <a:pt x="0" y="0"/>
                </a:moveTo>
                <a:lnTo>
                  <a:pt x="6438980" y="0"/>
                </a:lnTo>
                <a:cubicBezTo>
                  <a:pt x="6439002" y="49"/>
                  <a:pt x="6439025" y="98"/>
                  <a:pt x="6439047" y="147"/>
                </a:cubicBezTo>
                <a:lnTo>
                  <a:pt x="6443456" y="130105"/>
                </a:lnTo>
                <a:cubicBezTo>
                  <a:pt x="6430828" y="154008"/>
                  <a:pt x="6411458" y="168030"/>
                  <a:pt x="6422751" y="174163"/>
                </a:cubicBezTo>
                <a:cubicBezTo>
                  <a:pt x="6418487" y="214830"/>
                  <a:pt x="6390727" y="235497"/>
                  <a:pt x="6396598" y="274847"/>
                </a:cubicBezTo>
                <a:cubicBezTo>
                  <a:pt x="6403386" y="335822"/>
                  <a:pt x="6333127" y="414969"/>
                  <a:pt x="6337615" y="471794"/>
                </a:cubicBezTo>
                <a:cubicBezTo>
                  <a:pt x="6324407" y="534783"/>
                  <a:pt x="6296331" y="556933"/>
                  <a:pt x="6304423" y="582623"/>
                </a:cubicBezTo>
                <a:cubicBezTo>
                  <a:pt x="6293676" y="611941"/>
                  <a:pt x="6296956" y="631352"/>
                  <a:pt x="6303977" y="664291"/>
                </a:cubicBezTo>
                <a:cubicBezTo>
                  <a:pt x="6302444" y="677879"/>
                  <a:pt x="6301462" y="685268"/>
                  <a:pt x="6299372" y="697330"/>
                </a:cubicBezTo>
                <a:cubicBezTo>
                  <a:pt x="6314387" y="714913"/>
                  <a:pt x="6313827" y="721408"/>
                  <a:pt x="6309888" y="754001"/>
                </a:cubicBezTo>
                <a:cubicBezTo>
                  <a:pt x="6306930" y="769492"/>
                  <a:pt x="6343751" y="814234"/>
                  <a:pt x="6339879" y="811136"/>
                </a:cubicBezTo>
                <a:lnTo>
                  <a:pt x="6330065" y="893399"/>
                </a:lnTo>
                <a:cubicBezTo>
                  <a:pt x="6341065" y="929331"/>
                  <a:pt x="6340586" y="969703"/>
                  <a:pt x="6328618" y="1009766"/>
                </a:cubicBezTo>
                <a:cubicBezTo>
                  <a:pt x="6286987" y="1110847"/>
                  <a:pt x="6336677" y="1067927"/>
                  <a:pt x="6320797" y="1146964"/>
                </a:cubicBezTo>
                <a:cubicBezTo>
                  <a:pt x="6308238" y="1199586"/>
                  <a:pt x="6355190" y="1221191"/>
                  <a:pt x="6334400" y="1280757"/>
                </a:cubicBezTo>
                <a:lnTo>
                  <a:pt x="6356023" y="1356227"/>
                </a:lnTo>
                <a:cubicBezTo>
                  <a:pt x="6356068" y="1358140"/>
                  <a:pt x="6356112" y="1360054"/>
                  <a:pt x="6356157" y="1361967"/>
                </a:cubicBezTo>
                <a:cubicBezTo>
                  <a:pt x="6355533" y="1373512"/>
                  <a:pt x="6353847" y="1384370"/>
                  <a:pt x="6350613" y="1393569"/>
                </a:cubicBezTo>
                <a:cubicBezTo>
                  <a:pt x="6364468" y="1383914"/>
                  <a:pt x="6345614" y="1435855"/>
                  <a:pt x="6357062" y="1444071"/>
                </a:cubicBezTo>
                <a:cubicBezTo>
                  <a:pt x="6366618" y="1448518"/>
                  <a:pt x="6363125" y="1465312"/>
                  <a:pt x="6364832" y="1478763"/>
                </a:cubicBezTo>
                <a:cubicBezTo>
                  <a:pt x="6367033" y="1481449"/>
                  <a:pt x="6368644" y="1487606"/>
                  <a:pt x="6369745" y="1495680"/>
                </a:cubicBezTo>
                <a:cubicBezTo>
                  <a:pt x="6370129" y="1501564"/>
                  <a:pt x="6370514" y="1507447"/>
                  <a:pt x="6370898" y="1513331"/>
                </a:cubicBezTo>
                <a:lnTo>
                  <a:pt x="6339773" y="1527414"/>
                </a:lnTo>
                <a:cubicBezTo>
                  <a:pt x="6334226" y="1566662"/>
                  <a:pt x="6321052" y="1604564"/>
                  <a:pt x="6321854" y="1635366"/>
                </a:cubicBezTo>
                <a:cubicBezTo>
                  <a:pt x="6320655" y="1701187"/>
                  <a:pt x="6292278" y="1721205"/>
                  <a:pt x="6299489" y="1784860"/>
                </a:cubicBezTo>
                <a:cubicBezTo>
                  <a:pt x="6294212" y="1831400"/>
                  <a:pt x="6277478" y="1829559"/>
                  <a:pt x="6267878" y="1858572"/>
                </a:cubicBezTo>
                <a:lnTo>
                  <a:pt x="6251146" y="1926167"/>
                </a:lnTo>
                <a:lnTo>
                  <a:pt x="6210686" y="2014834"/>
                </a:lnTo>
                <a:lnTo>
                  <a:pt x="6106652" y="2150572"/>
                </a:lnTo>
                <a:lnTo>
                  <a:pt x="6097813" y="2172208"/>
                </a:lnTo>
                <a:lnTo>
                  <a:pt x="6095990" y="2181185"/>
                </a:lnTo>
                <a:cubicBezTo>
                  <a:pt x="6094176" y="2187056"/>
                  <a:pt x="6092249" y="2190556"/>
                  <a:pt x="6090126" y="2192533"/>
                </a:cubicBezTo>
                <a:lnTo>
                  <a:pt x="6089503" y="2192543"/>
                </a:lnTo>
                <a:lnTo>
                  <a:pt x="6084946" y="2203694"/>
                </a:lnTo>
                <a:cubicBezTo>
                  <a:pt x="6068006" y="2222414"/>
                  <a:pt x="6006445" y="2274546"/>
                  <a:pt x="5987861" y="2304868"/>
                </a:cubicBezTo>
                <a:lnTo>
                  <a:pt x="5973439" y="2385635"/>
                </a:lnTo>
                <a:lnTo>
                  <a:pt x="5916727" y="2458777"/>
                </a:lnTo>
                <a:cubicBezTo>
                  <a:pt x="5897241" y="2491718"/>
                  <a:pt x="5869630" y="2534165"/>
                  <a:pt x="5856524" y="2583281"/>
                </a:cubicBezTo>
                <a:cubicBezTo>
                  <a:pt x="5857506" y="2592319"/>
                  <a:pt x="5833326" y="2744711"/>
                  <a:pt x="5838091" y="2753474"/>
                </a:cubicBezTo>
                <a:cubicBezTo>
                  <a:pt x="5785248" y="2871502"/>
                  <a:pt x="5778642" y="2803565"/>
                  <a:pt x="5744296" y="2893276"/>
                </a:cubicBezTo>
                <a:cubicBezTo>
                  <a:pt x="5695297" y="2988328"/>
                  <a:pt x="5724634" y="2958553"/>
                  <a:pt x="5682522" y="3044368"/>
                </a:cubicBezTo>
                <a:cubicBezTo>
                  <a:pt x="5632185" y="3125072"/>
                  <a:pt x="5597317" y="3217236"/>
                  <a:pt x="5557886" y="3304853"/>
                </a:cubicBezTo>
                <a:cubicBezTo>
                  <a:pt x="5482395" y="3325072"/>
                  <a:pt x="5519234" y="3371478"/>
                  <a:pt x="5483942" y="3416604"/>
                </a:cubicBezTo>
                <a:cubicBezTo>
                  <a:pt x="5462927" y="3437263"/>
                  <a:pt x="5484515" y="3475608"/>
                  <a:pt x="5461007" y="3503742"/>
                </a:cubicBezTo>
                <a:cubicBezTo>
                  <a:pt x="5452964" y="3510933"/>
                  <a:pt x="5447709" y="3554203"/>
                  <a:pt x="5437889" y="3559927"/>
                </a:cubicBezTo>
                <a:lnTo>
                  <a:pt x="5432770" y="3562948"/>
                </a:lnTo>
                <a:lnTo>
                  <a:pt x="5406795" y="3578594"/>
                </a:lnTo>
                <a:lnTo>
                  <a:pt x="5381495" y="3599883"/>
                </a:lnTo>
                <a:cubicBezTo>
                  <a:pt x="5373777" y="3608845"/>
                  <a:pt x="5367528" y="3619642"/>
                  <a:pt x="5363689" y="3633299"/>
                </a:cubicBezTo>
                <a:cubicBezTo>
                  <a:pt x="5370837" y="3689178"/>
                  <a:pt x="5280250" y="3728687"/>
                  <a:pt x="5291870" y="3799039"/>
                </a:cubicBezTo>
                <a:cubicBezTo>
                  <a:pt x="5291660" y="3823262"/>
                  <a:pt x="5263601" y="3888134"/>
                  <a:pt x="5241600" y="3894238"/>
                </a:cubicBezTo>
                <a:cubicBezTo>
                  <a:pt x="5232312" y="3906493"/>
                  <a:pt x="5231731" y="3924583"/>
                  <a:pt x="5211041" y="3924184"/>
                </a:cubicBezTo>
                <a:cubicBezTo>
                  <a:pt x="5184976" y="3926521"/>
                  <a:pt x="5198956" y="3986438"/>
                  <a:pt x="5176073" y="3970179"/>
                </a:cubicBezTo>
                <a:lnTo>
                  <a:pt x="5172826" y="3991773"/>
                </a:lnTo>
                <a:lnTo>
                  <a:pt x="5157053" y="3997708"/>
                </a:lnTo>
                <a:cubicBezTo>
                  <a:pt x="5140589" y="4003541"/>
                  <a:pt x="5128715" y="4008828"/>
                  <a:pt x="5127922" y="4022660"/>
                </a:cubicBezTo>
                <a:cubicBezTo>
                  <a:pt x="5105225" y="4035701"/>
                  <a:pt x="5043623" y="4065128"/>
                  <a:pt x="5020872" y="4075951"/>
                </a:cubicBezTo>
                <a:cubicBezTo>
                  <a:pt x="5006705" y="4069570"/>
                  <a:pt x="5001251" y="4081880"/>
                  <a:pt x="4991410" y="4087598"/>
                </a:cubicBezTo>
                <a:cubicBezTo>
                  <a:pt x="4974522" y="4085320"/>
                  <a:pt x="4937025" y="4121806"/>
                  <a:pt x="4930112" y="4138459"/>
                </a:cubicBezTo>
                <a:cubicBezTo>
                  <a:pt x="4918473" y="4190437"/>
                  <a:pt x="4844909" y="4190974"/>
                  <a:pt x="4834224" y="4231643"/>
                </a:cubicBezTo>
                <a:cubicBezTo>
                  <a:pt x="4827758" y="4239937"/>
                  <a:pt x="4820427" y="4245543"/>
                  <a:pt x="4812599" y="4249449"/>
                </a:cubicBezTo>
                <a:lnTo>
                  <a:pt x="4789188" y="4256678"/>
                </a:lnTo>
                <a:lnTo>
                  <a:pt x="4779554" y="4251313"/>
                </a:lnTo>
                <a:lnTo>
                  <a:pt x="4766885" y="4259812"/>
                </a:lnTo>
                <a:lnTo>
                  <a:pt x="4762510" y="4260383"/>
                </a:lnTo>
                <a:cubicBezTo>
                  <a:pt x="4754131" y="4261437"/>
                  <a:pt x="4745977" y="4262766"/>
                  <a:pt x="4738416" y="4265355"/>
                </a:cubicBezTo>
                <a:cubicBezTo>
                  <a:pt x="4764694" y="4302719"/>
                  <a:pt x="4678447" y="4293536"/>
                  <a:pt x="4712007" y="4317892"/>
                </a:cubicBezTo>
                <a:cubicBezTo>
                  <a:pt x="4675039" y="4338619"/>
                  <a:pt x="4716682" y="4356361"/>
                  <a:pt x="4658930" y="4348041"/>
                </a:cubicBezTo>
                <a:cubicBezTo>
                  <a:pt x="4614182" y="4379702"/>
                  <a:pt x="4505053" y="4447283"/>
                  <a:pt x="4443526" y="4507851"/>
                </a:cubicBezTo>
                <a:cubicBezTo>
                  <a:pt x="4410144" y="4540439"/>
                  <a:pt x="4338540" y="4659677"/>
                  <a:pt x="4289766" y="4711450"/>
                </a:cubicBezTo>
                <a:cubicBezTo>
                  <a:pt x="4238344" y="4747694"/>
                  <a:pt x="4215457" y="4807131"/>
                  <a:pt x="4150870" y="4818480"/>
                </a:cubicBezTo>
                <a:cubicBezTo>
                  <a:pt x="4103683" y="4855538"/>
                  <a:pt x="4148748" y="4891762"/>
                  <a:pt x="4006639" y="4933815"/>
                </a:cubicBezTo>
                <a:cubicBezTo>
                  <a:pt x="3736045" y="4990755"/>
                  <a:pt x="3474704" y="5040115"/>
                  <a:pt x="3298210" y="5070790"/>
                </a:cubicBezTo>
                <a:cubicBezTo>
                  <a:pt x="3121717" y="5101466"/>
                  <a:pt x="3041810" y="5115566"/>
                  <a:pt x="2947678" y="5117869"/>
                </a:cubicBezTo>
                <a:cubicBezTo>
                  <a:pt x="2853544" y="5120174"/>
                  <a:pt x="2858560" y="5135060"/>
                  <a:pt x="2822169" y="5129396"/>
                </a:cubicBezTo>
                <a:lnTo>
                  <a:pt x="2538773" y="5313397"/>
                </a:lnTo>
                <a:cubicBezTo>
                  <a:pt x="2405817" y="5334661"/>
                  <a:pt x="2144167" y="5431620"/>
                  <a:pt x="2014500" y="5519744"/>
                </a:cubicBezTo>
                <a:cubicBezTo>
                  <a:pt x="1982084" y="5541774"/>
                  <a:pt x="1956346" y="5565847"/>
                  <a:pt x="1934391" y="5591335"/>
                </a:cubicBezTo>
                <a:lnTo>
                  <a:pt x="1892550" y="5649708"/>
                </a:lnTo>
                <a:lnTo>
                  <a:pt x="1854769" y="5647691"/>
                </a:lnTo>
                <a:cubicBezTo>
                  <a:pt x="1838936" y="5647705"/>
                  <a:pt x="1823701" y="5648312"/>
                  <a:pt x="1809461" y="5648628"/>
                </a:cubicBezTo>
                <a:cubicBezTo>
                  <a:pt x="1834147" y="5698228"/>
                  <a:pt x="1737274" y="5633540"/>
                  <a:pt x="1745150" y="5693879"/>
                </a:cubicBezTo>
                <a:cubicBezTo>
                  <a:pt x="1734532" y="5692199"/>
                  <a:pt x="1724002" y="5688669"/>
                  <a:pt x="1713375" y="5684672"/>
                </a:cubicBezTo>
                <a:lnTo>
                  <a:pt x="1707808" y="5682611"/>
                </a:lnTo>
                <a:lnTo>
                  <a:pt x="1679313" y="5672360"/>
                </a:lnTo>
                <a:lnTo>
                  <a:pt x="1646933" y="5666227"/>
                </a:lnTo>
                <a:cubicBezTo>
                  <a:pt x="1635170" y="5665926"/>
                  <a:pt x="1622939" y="5667937"/>
                  <a:pt x="1610055" y="5673643"/>
                </a:cubicBezTo>
                <a:cubicBezTo>
                  <a:pt x="1571890" y="5714775"/>
                  <a:pt x="1484024" y="5669440"/>
                  <a:pt x="1437641" y="5723266"/>
                </a:cubicBezTo>
                <a:cubicBezTo>
                  <a:pt x="1418992" y="5738521"/>
                  <a:pt x="1351540" y="5757985"/>
                  <a:pt x="1332869" y="5744752"/>
                </a:cubicBezTo>
                <a:cubicBezTo>
                  <a:pt x="1317589" y="5745326"/>
                  <a:pt x="1303391" y="5756388"/>
                  <a:pt x="1290525" y="5740036"/>
                </a:cubicBezTo>
                <a:cubicBezTo>
                  <a:pt x="1272146" y="5721242"/>
                  <a:pt x="1235243" y="5770261"/>
                  <a:pt x="1233107" y="5742106"/>
                </a:cubicBezTo>
                <a:lnTo>
                  <a:pt x="1214532" y="5753325"/>
                </a:lnTo>
                <a:lnTo>
                  <a:pt x="1199955" y="5744831"/>
                </a:lnTo>
                <a:cubicBezTo>
                  <a:pt x="1185016" y="5735734"/>
                  <a:pt x="1173414" y="5729861"/>
                  <a:pt x="1162337" y="5738048"/>
                </a:cubicBezTo>
                <a:cubicBezTo>
                  <a:pt x="1137920" y="5728689"/>
                  <a:pt x="1076212" y="5699490"/>
                  <a:pt x="1053457" y="5688676"/>
                </a:cubicBezTo>
                <a:cubicBezTo>
                  <a:pt x="1049315" y="5673592"/>
                  <a:pt x="1036434" y="5677184"/>
                  <a:pt x="1025798" y="5673166"/>
                </a:cubicBezTo>
                <a:cubicBezTo>
                  <a:pt x="1016787" y="5658576"/>
                  <a:pt x="965030" y="5652626"/>
                  <a:pt x="947900" y="5657848"/>
                </a:cubicBezTo>
                <a:cubicBezTo>
                  <a:pt x="900757" y="5681878"/>
                  <a:pt x="853518" y="5624981"/>
                  <a:pt x="815627" y="5642557"/>
                </a:cubicBezTo>
                <a:cubicBezTo>
                  <a:pt x="805172" y="5642805"/>
                  <a:pt x="796221" y="5640669"/>
                  <a:pt x="788251" y="5637065"/>
                </a:cubicBezTo>
                <a:lnTo>
                  <a:pt x="767822" y="5623450"/>
                </a:lnTo>
                <a:lnTo>
                  <a:pt x="765791" y="5612539"/>
                </a:lnTo>
                <a:lnTo>
                  <a:pt x="751230" y="5608092"/>
                </a:lnTo>
                <a:lnTo>
                  <a:pt x="748008" y="5605052"/>
                </a:lnTo>
                <a:cubicBezTo>
                  <a:pt x="741868" y="5599203"/>
                  <a:pt x="735661" y="5593704"/>
                  <a:pt x="728871" y="5589469"/>
                </a:cubicBezTo>
                <a:cubicBezTo>
                  <a:pt x="717035" y="5633700"/>
                  <a:pt x="669153" y="5560747"/>
                  <a:pt x="671898" y="5602363"/>
                </a:cubicBezTo>
                <a:cubicBezTo>
                  <a:pt x="632522" y="5586794"/>
                  <a:pt x="645467" y="5630489"/>
                  <a:pt x="615065" y="5580257"/>
                </a:cubicBezTo>
                <a:cubicBezTo>
                  <a:pt x="562379" y="5565593"/>
                  <a:pt x="441250" y="5523701"/>
                  <a:pt x="355785" y="5514383"/>
                </a:cubicBezTo>
                <a:cubicBezTo>
                  <a:pt x="309622" y="5509152"/>
                  <a:pt x="172894" y="5529342"/>
                  <a:pt x="102269" y="5524347"/>
                </a:cubicBezTo>
                <a:cubicBezTo>
                  <a:pt x="72050" y="5515878"/>
                  <a:pt x="41939" y="5516649"/>
                  <a:pt x="13160" y="5514159"/>
                </a:cubicBezTo>
                <a:lnTo>
                  <a:pt x="0" y="551173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CB8BCC04-CA97-4363-A810-91989EA985B1}"/>
              </a:ext>
            </a:extLst>
          </p:cNvPr>
          <p:cNvSpPr txBox="1"/>
          <p:nvPr/>
        </p:nvSpPr>
        <p:spPr>
          <a:xfrm>
            <a:off x="776298" y="866820"/>
            <a:ext cx="4383529" cy="1985085"/>
          </a:xfrm>
          <a:prstGeom prst="rect">
            <a:avLst/>
          </a:prstGeom>
        </p:spPr>
        <p:txBody>
          <a:bodyPr vert="horz" lIns="91440" tIns="45720" rIns="91440" bIns="45720" rtlCol="0" anchor="b">
            <a:normAutofit fontScale="92500"/>
          </a:bodyPr>
          <a:lstStyle/>
          <a:p>
            <a:pPr algn="ctr">
              <a:lnSpc>
                <a:spcPct val="90000"/>
              </a:lnSpc>
              <a:spcBef>
                <a:spcPct val="0"/>
              </a:spcBef>
              <a:spcAft>
                <a:spcPts val="600"/>
              </a:spcAft>
            </a:pPr>
            <a:r>
              <a:rPr lang="en-US" sz="4400" b="1" kern="1200">
                <a:solidFill>
                  <a:schemeClr val="tx1"/>
                </a:solidFill>
                <a:latin typeface="Palatino Linotype" panose="02040502050505030304" pitchFamily="18" charset="0"/>
                <a:ea typeface="+mj-ea"/>
                <a:cs typeface="+mj-cs"/>
              </a:rPr>
              <a:t>Academic Integrity in British Columbia </a:t>
            </a:r>
          </a:p>
        </p:txBody>
      </p:sp>
      <p:sp>
        <p:nvSpPr>
          <p:cNvPr id="1035" name="Freeform: Shape 1034">
            <a:extLst>
              <a:ext uri="{FF2B5EF4-FFF2-40B4-BE49-F238E27FC236}">
                <a16:creationId xmlns:a16="http://schemas.microsoft.com/office/drawing/2014/main" id="{CF93DC6C-1BFD-4414-BF23-471C8831C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664" y="3440576"/>
            <a:ext cx="4114800" cy="2675059"/>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FFFFF"/>
          </a:solidFill>
          <a:ln>
            <a:noFill/>
          </a:ln>
          <a:effectLst>
            <a:outerShdw blurRad="508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British Columbia Flag - Free vector graphic on Pixabay">
            <a:extLst>
              <a:ext uri="{FF2B5EF4-FFF2-40B4-BE49-F238E27FC236}">
                <a16:creationId xmlns:a16="http://schemas.microsoft.com/office/drawing/2014/main" id="{5F46BD91-7424-FB23-A9B3-79DA522C713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25293" y="3555468"/>
            <a:ext cx="3685541" cy="2450885"/>
          </a:xfrm>
          <a:prstGeom prst="rect">
            <a:avLst/>
          </a:prstGeom>
          <a:noFill/>
          <a:extLst>
            <a:ext uri="{909E8E84-426E-40DD-AFC4-6F175D3DCCD1}">
              <a14:hiddenFill xmlns:a14="http://schemas.microsoft.com/office/drawing/2010/main">
                <a:solidFill>
                  <a:srgbClr val="FFFFFF"/>
                </a:solidFill>
              </a14:hiddenFill>
            </a:ext>
          </a:extLst>
        </p:spPr>
      </p:pic>
      <p:sp>
        <p:nvSpPr>
          <p:cNvPr id="1037" name="Rectangle 6">
            <a:extLst>
              <a:ext uri="{FF2B5EF4-FFF2-40B4-BE49-F238E27FC236}">
                <a16:creationId xmlns:a16="http://schemas.microsoft.com/office/drawing/2014/main" id="{001928A5-13A8-4372-8A77-BCAAE5553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4188" y="5840345"/>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8DA5D62-04EF-4035-8AA9-D44EFDD30EA4}"/>
              </a:ext>
            </a:extLst>
          </p:cNvPr>
          <p:cNvSpPr txBox="1"/>
          <p:nvPr/>
        </p:nvSpPr>
        <p:spPr>
          <a:xfrm>
            <a:off x="6586415" y="723153"/>
            <a:ext cx="4555782" cy="5392482"/>
          </a:xfrm>
          <a:prstGeom prst="rect">
            <a:avLst/>
          </a:prstGeom>
        </p:spPr>
        <p:txBody>
          <a:bodyPr vert="horz" lIns="91440" tIns="45720" rIns="91440" bIns="45720" rtlCol="0" anchor="ctr">
            <a:normAutofit/>
          </a:bodyPr>
          <a:lstStyle/>
          <a:p>
            <a:pPr marL="57150">
              <a:lnSpc>
                <a:spcPct val="90000"/>
              </a:lnSpc>
              <a:spcAft>
                <a:spcPts val="600"/>
              </a:spcAft>
            </a:pPr>
            <a:r>
              <a:rPr lang="en-US" sz="1300" b="1">
                <a:latin typeface="Palatino Linotype" panose="02040502050505030304" pitchFamily="18" charset="0"/>
              </a:rPr>
              <a:t>BC Academic Integrity Network (BC-AIN) </a:t>
            </a:r>
          </a:p>
          <a:p>
            <a:pPr marL="285750" indent="-228600">
              <a:lnSpc>
                <a:spcPct val="90000"/>
              </a:lnSpc>
              <a:spcAft>
                <a:spcPts val="600"/>
              </a:spcAft>
              <a:buFont typeface="Arial" panose="020B0604020202020204" pitchFamily="34" charset="0"/>
              <a:buChar char="•"/>
            </a:pPr>
            <a:endParaRPr lang="en-US" sz="1300">
              <a:latin typeface="Palatino Linotype" panose="02040502050505030304" pitchFamily="18" charset="0"/>
            </a:endParaRPr>
          </a:p>
          <a:p>
            <a:pPr>
              <a:lnSpc>
                <a:spcPct val="90000"/>
              </a:lnSpc>
              <a:spcAft>
                <a:spcPts val="600"/>
              </a:spcAft>
            </a:pPr>
            <a:r>
              <a:rPr lang="en-US" sz="1300">
                <a:latin typeface="Palatino Linotype" panose="02040502050505030304" pitchFamily="18" charset="0"/>
              </a:rPr>
              <a:t>Mission Statement: The British Columbia Academic Integrity  Network (BCAIN) facilitates resource sharing and communication that inspire best practices in academic integrity to advance scholarship and professionalism.</a:t>
            </a:r>
          </a:p>
          <a:p>
            <a:pPr indent="-228600">
              <a:lnSpc>
                <a:spcPct val="90000"/>
              </a:lnSpc>
              <a:spcAft>
                <a:spcPts val="600"/>
              </a:spcAft>
              <a:buFont typeface="Arial" panose="020B0604020202020204" pitchFamily="34" charset="0"/>
              <a:buChar char="•"/>
            </a:pPr>
            <a:endParaRPr lang="en-US" sz="1300">
              <a:latin typeface="Palatino Linotype" panose="02040502050505030304" pitchFamily="18" charset="0"/>
            </a:endParaRPr>
          </a:p>
          <a:p>
            <a:pPr>
              <a:lnSpc>
                <a:spcPct val="90000"/>
              </a:lnSpc>
              <a:spcAft>
                <a:spcPts val="600"/>
              </a:spcAft>
            </a:pPr>
            <a:r>
              <a:rPr lang="en-US" sz="1300">
                <a:latin typeface="Palatino Linotype" panose="02040502050505030304" pitchFamily="18" charset="0"/>
              </a:rPr>
              <a:t>The BC-AIN meets regularly (bi-monthly) to discuss current events, share best practices and plan BC AI Day.</a:t>
            </a:r>
          </a:p>
          <a:p>
            <a:pPr marL="285750" indent="-228600">
              <a:lnSpc>
                <a:spcPct val="90000"/>
              </a:lnSpc>
              <a:spcAft>
                <a:spcPts val="600"/>
              </a:spcAft>
              <a:buFont typeface="Arial" panose="020B0604020202020204" pitchFamily="34" charset="0"/>
              <a:buChar char="•"/>
            </a:pPr>
            <a:endParaRPr lang="en-US" sz="1300">
              <a:latin typeface="Palatino Linotype" panose="02040502050505030304" pitchFamily="18" charset="0"/>
            </a:endParaRPr>
          </a:p>
          <a:p>
            <a:pPr marL="57150">
              <a:lnSpc>
                <a:spcPct val="90000"/>
              </a:lnSpc>
              <a:spcAft>
                <a:spcPts val="600"/>
              </a:spcAft>
            </a:pPr>
            <a:r>
              <a:rPr lang="en-US" sz="1300" b="1">
                <a:latin typeface="Palatino Linotype" panose="02040502050505030304" pitchFamily="18" charset="0"/>
              </a:rPr>
              <a:t>BC Academic Integrity Day (yearly, in October)</a:t>
            </a:r>
          </a:p>
          <a:p>
            <a:pPr indent="-228600">
              <a:lnSpc>
                <a:spcPct val="90000"/>
              </a:lnSpc>
              <a:spcAft>
                <a:spcPts val="600"/>
              </a:spcAft>
              <a:buFont typeface="Arial" panose="020B0604020202020204" pitchFamily="34" charset="0"/>
              <a:buChar char="•"/>
            </a:pPr>
            <a:endParaRPr lang="en-US" sz="1300">
              <a:latin typeface="Palatino Linotype" panose="02040502050505030304" pitchFamily="18" charset="0"/>
            </a:endParaRPr>
          </a:p>
          <a:p>
            <a:pPr>
              <a:lnSpc>
                <a:spcPct val="90000"/>
              </a:lnSpc>
              <a:spcAft>
                <a:spcPts val="600"/>
              </a:spcAft>
            </a:pPr>
            <a:r>
              <a:rPr lang="en-US" sz="1300">
                <a:latin typeface="Palatino Linotype" panose="02040502050505030304" pitchFamily="18" charset="0"/>
              </a:rPr>
              <a:t>BC AI Day is held yearly, usually the week prior to Academic Integrity Week, to bring together scholars and practitioners in BC. In 2022, the event took place in person at </a:t>
            </a:r>
            <a:r>
              <a:rPr lang="en-US" sz="1300" err="1">
                <a:latin typeface="Palatino Linotype" panose="02040502050505030304" pitchFamily="18" charset="0"/>
              </a:rPr>
              <a:t>Langara</a:t>
            </a:r>
            <a:r>
              <a:rPr lang="en-US" sz="1300">
                <a:latin typeface="Palatino Linotype" panose="02040502050505030304" pitchFamily="18" charset="0"/>
              </a:rPr>
              <a:t> College and consisted in a keynote, panels and resource sharing.</a:t>
            </a:r>
          </a:p>
          <a:p>
            <a:pPr indent="-228600">
              <a:lnSpc>
                <a:spcPct val="90000"/>
              </a:lnSpc>
              <a:spcAft>
                <a:spcPts val="600"/>
              </a:spcAft>
              <a:buFont typeface="Arial" panose="020B0604020202020204" pitchFamily="34" charset="0"/>
              <a:buChar char="•"/>
            </a:pPr>
            <a:endParaRPr lang="en-US" sz="1300">
              <a:latin typeface="Palatino Linotype" panose="02040502050505030304" pitchFamily="18" charset="0"/>
            </a:endParaRPr>
          </a:p>
          <a:p>
            <a:pPr marL="57150">
              <a:lnSpc>
                <a:spcPct val="90000"/>
              </a:lnSpc>
              <a:spcAft>
                <a:spcPts val="600"/>
              </a:spcAft>
            </a:pPr>
            <a:r>
              <a:rPr lang="en-US" sz="1300" b="1">
                <a:latin typeface="Palatino Linotype" panose="02040502050505030304" pitchFamily="18" charset="0"/>
              </a:rPr>
              <a:t>Academic Integrity Week</a:t>
            </a:r>
          </a:p>
          <a:p>
            <a:pPr>
              <a:lnSpc>
                <a:spcPct val="90000"/>
              </a:lnSpc>
              <a:spcAft>
                <a:spcPts val="600"/>
              </a:spcAft>
            </a:pPr>
            <a:br>
              <a:rPr lang="en-US" sz="1300">
                <a:latin typeface="Palatino Linotype" panose="02040502050505030304" pitchFamily="18" charset="0"/>
              </a:rPr>
            </a:br>
            <a:r>
              <a:rPr lang="en-US" sz="1300">
                <a:latin typeface="Palatino Linotype" panose="02040502050505030304" pitchFamily="18" charset="0"/>
              </a:rPr>
              <a:t>The BCAIN will be promoting Academic Integrity Week in October through institutions in the network. </a:t>
            </a:r>
            <a:br>
              <a:rPr lang="en-US" sz="1300">
                <a:latin typeface="Palatino Linotype" panose="02040502050505030304" pitchFamily="18" charset="0"/>
              </a:rPr>
            </a:br>
            <a:endParaRPr lang="en-US" sz="1300">
              <a:latin typeface="Palatino Linotype" panose="02040502050505030304" pitchFamily="18" charset="0"/>
            </a:endParaRPr>
          </a:p>
          <a:p>
            <a:pPr indent="-228600">
              <a:lnSpc>
                <a:spcPct val="90000"/>
              </a:lnSpc>
              <a:spcAft>
                <a:spcPts val="600"/>
              </a:spcAft>
              <a:buFont typeface="Arial" panose="020B0604020202020204" pitchFamily="34" charset="0"/>
              <a:buChar char="•"/>
            </a:pPr>
            <a:endParaRPr lang="en-US" sz="1300"/>
          </a:p>
          <a:p>
            <a:pPr indent="-228600">
              <a:lnSpc>
                <a:spcPct val="90000"/>
              </a:lnSpc>
              <a:spcAft>
                <a:spcPts val="600"/>
              </a:spcAft>
              <a:buFont typeface="Arial" panose="020B0604020202020204" pitchFamily="34" charset="0"/>
              <a:buChar char="•"/>
            </a:pPr>
            <a:endParaRPr lang="en-US" sz="1300"/>
          </a:p>
        </p:txBody>
      </p:sp>
    </p:spTree>
    <p:extLst>
      <p:ext uri="{BB962C8B-B14F-4D97-AF65-F5344CB8AC3E}">
        <p14:creationId xmlns:p14="http://schemas.microsoft.com/office/powerpoint/2010/main" val="34749736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15819</TotalTime>
  <Words>1974</Words>
  <Application>Microsoft Macintosh PowerPoint</Application>
  <PresentationFormat>Widescreen</PresentationFormat>
  <Paragraphs>181</Paragraphs>
  <Slides>28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BentonSansRegular</vt:lpstr>
      <vt:lpstr>Calibri</vt:lpstr>
      <vt:lpstr>Calibri Light</vt:lpstr>
      <vt:lpstr>Palatino</vt:lpstr>
      <vt:lpstr>Palatino Linotype</vt:lpstr>
      <vt:lpstr>Rockwell</vt:lpstr>
      <vt:lpstr>Wingdings</vt:lpstr>
      <vt:lpstr>Office Theme</vt:lpstr>
      <vt:lpstr>Canadian National Consortium of the International Center for Academic Integrity </vt:lpstr>
      <vt:lpstr>Land Acknowledgement</vt:lpstr>
      <vt:lpstr>Purpose &amp; Goals</vt:lpstr>
      <vt:lpstr>Inaugural Executive</vt:lpstr>
      <vt:lpstr>Our Goal</vt:lpstr>
      <vt:lpstr>Advisors</vt:lpstr>
      <vt:lpstr>QUESTIONS - COMMENTS</vt:lpstr>
      <vt:lpstr>Updates from the Provinces</vt:lpstr>
      <vt:lpstr>PowerPoint Presentation</vt:lpstr>
      <vt:lpstr>Academic Integrity in Alberta</vt:lpstr>
      <vt:lpstr>  Academic Integrity in Manitoba</vt:lpstr>
      <vt:lpstr>Academic Integrity in Saskatchewan</vt:lpstr>
      <vt:lpstr>Academic Integrity in Ontario</vt:lpstr>
      <vt:lpstr>Academic Integrity Québec</vt:lpstr>
      <vt:lpstr>Academic Integrity in Nova Scotia</vt:lpstr>
      <vt:lpstr>Small Group Discussions (Regions/Provinces)</vt:lpstr>
      <vt:lpstr>Break </vt:lpstr>
      <vt:lpstr>Transition to Back In-Person Teaching &amp; Learning</vt:lpstr>
      <vt:lpstr>Lunch -- Networking</vt:lpstr>
      <vt:lpstr>Highlighting Canadian Research &amp; Scholarship Activities</vt:lpstr>
      <vt:lpstr>Thacker, E. J – Recent Research and Chapters https://orcid.org/0000-0001-8357-0399 </vt:lpstr>
      <vt:lpstr>Stretch Break (Drinks &amp; Light Snacks)</vt:lpstr>
      <vt:lpstr>Small Group Work – Case Studies</vt:lpstr>
      <vt:lpstr>Report Back from Groups</vt:lpstr>
      <vt:lpstr>Closing Remarks</vt:lpstr>
      <vt:lpstr>Closing Remarks June 1-2 Manitoba</vt:lpstr>
      <vt:lpstr>Highlights for the Day</vt:lpstr>
      <vt:lpstr>Closing Remarks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Canadian National Consortium of the International Center for Academic Integrity </dc:title>
  <dc:creator>Jennie Miron</dc:creator>
  <cp:lastModifiedBy>Jennie Miron</cp:lastModifiedBy>
  <cp:revision>24</cp:revision>
  <cp:lastPrinted>2023-03-05T19:18:45Z</cp:lastPrinted>
  <dcterms:created xsi:type="dcterms:W3CDTF">2023-01-19T17:14:54Z</dcterms:created>
  <dcterms:modified xsi:type="dcterms:W3CDTF">2023-03-09T19:21:42Z</dcterms:modified>
</cp:coreProperties>
</file>