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handoutMasterIdLst>
    <p:handoutMasterId r:id="rId19"/>
  </p:handoutMasterIdLst>
  <p:sldIdLst>
    <p:sldId id="309" r:id="rId5"/>
    <p:sldId id="1563" r:id="rId6"/>
    <p:sldId id="1656" r:id="rId7"/>
    <p:sldId id="1657" r:id="rId8"/>
    <p:sldId id="269" r:id="rId9"/>
    <p:sldId id="1659" r:id="rId10"/>
    <p:sldId id="1667" r:id="rId11"/>
    <p:sldId id="1666" r:id="rId12"/>
    <p:sldId id="261" r:id="rId13"/>
    <p:sldId id="1663" r:id="rId14"/>
    <p:sldId id="1658" r:id="rId15"/>
    <p:sldId id="1669" r:id="rId16"/>
    <p:sldId id="16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4E4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1B3959-FC72-DE76-1C83-14F17843F274}" v="128" dt="2025-06-26T15:07:05.832"/>
  </p1510:revLst>
</p1510:revInfo>
</file>

<file path=ppt/tableStyles.xml><?xml version="1.0" encoding="utf-8"?>
<a:tblStyleLst xmlns:a="http://schemas.openxmlformats.org/drawingml/2006/main" def="{F5AB1C69-6EDB-4FF4-983F-18BD219EF322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98"/>
    <p:restoredTop sz="94665"/>
  </p:normalViewPr>
  <p:slideViewPr>
    <p:cSldViewPr snapToGrid="0">
      <p:cViewPr varScale="1">
        <p:scale>
          <a:sx n="105" d="100"/>
          <a:sy n="105" d="100"/>
        </p:scale>
        <p:origin x="8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6/27/2025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6/27/2025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8550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0915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6905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314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48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319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806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2715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092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7818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782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8414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72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38912"/>
            <a:ext cx="9317736" cy="4453128"/>
          </a:xfrm>
        </p:spPr>
        <p:txBody>
          <a:bodyPr anchor="t">
            <a:normAutofit/>
          </a:bodyPr>
          <a:lstStyle>
            <a:lvl1pPr algn="l">
              <a:defRPr sz="9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965192"/>
            <a:ext cx="5431536" cy="128930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91071A-A69E-4756-A27D-7C7C5F9F32BB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2964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045952" cy="1828800"/>
          </a:xfrm>
        </p:spPr>
        <p:txBody>
          <a:bodyPr anchor="t">
            <a:normAutofit/>
          </a:bodyPr>
          <a:lstStyle>
            <a:lvl1pPr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2784" y="2423160"/>
            <a:ext cx="5202936" cy="3858768"/>
          </a:xfr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Font typeface="+mj-lt"/>
              <a:buAutoNum type="arabicPeriod"/>
              <a:defRPr lang="en-US" dirty="0"/>
            </a:lvl1pPr>
            <a:lvl2pPr marL="571500" indent="-342900">
              <a:buFont typeface="+mj-lt"/>
              <a:buAutoNum type="arabicPeriod"/>
              <a:defRPr lang="en-US" dirty="0"/>
            </a:lvl2pPr>
            <a:lvl3pPr marL="800100" indent="-342900">
              <a:buFont typeface="+mj-lt"/>
              <a:buAutoNum type="arabicPeriod"/>
              <a:defRPr lang="en-US" dirty="0"/>
            </a:lvl3pPr>
            <a:lvl4pPr>
              <a:buFont typeface="+mj-lt"/>
              <a:buAutoNum type="arabicPeriod"/>
              <a:defRPr lang="en-US" dirty="0"/>
            </a:lvl4pPr>
            <a:lvl5pPr>
              <a:buFont typeface="+mj-lt"/>
              <a:buAutoNum type="arabicPeriod"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0FBA-2DD9-4488-808B-852669FDC9B7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356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4383" y="1012952"/>
            <a:ext cx="4023360" cy="1636776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BA22E09C-1954-DBFC-E669-2449D22D2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2901" y="345109"/>
            <a:ext cx="6714969" cy="6163508"/>
          </a:xfrm>
          <a:custGeom>
            <a:avLst/>
            <a:gdLst>
              <a:gd name="connsiteX0" fmla="*/ 312551 w 6714969"/>
              <a:gd name="connsiteY0" fmla="*/ 0 h 6163508"/>
              <a:gd name="connsiteX1" fmla="*/ 6402418 w 6714969"/>
              <a:gd name="connsiteY1" fmla="*/ 0 h 6163508"/>
              <a:gd name="connsiteX2" fmla="*/ 6714969 w 6714969"/>
              <a:gd name="connsiteY2" fmla="*/ 312551 h 6163508"/>
              <a:gd name="connsiteX3" fmla="*/ 6714969 w 6714969"/>
              <a:gd name="connsiteY3" fmla="*/ 5850957 h 6163508"/>
              <a:gd name="connsiteX4" fmla="*/ 6402418 w 6714969"/>
              <a:gd name="connsiteY4" fmla="*/ 6163508 h 6163508"/>
              <a:gd name="connsiteX5" fmla="*/ 312551 w 6714969"/>
              <a:gd name="connsiteY5" fmla="*/ 6163508 h 6163508"/>
              <a:gd name="connsiteX6" fmla="*/ 0 w 6714969"/>
              <a:gd name="connsiteY6" fmla="*/ 5850957 h 6163508"/>
              <a:gd name="connsiteX7" fmla="*/ 0 w 6714969"/>
              <a:gd name="connsiteY7" fmla="*/ 312551 h 6163508"/>
              <a:gd name="connsiteX8" fmla="*/ 312551 w 6714969"/>
              <a:gd name="connsiteY8" fmla="*/ 0 h 6163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14969" h="6163508">
                <a:moveTo>
                  <a:pt x="312551" y="0"/>
                </a:moveTo>
                <a:lnTo>
                  <a:pt x="6402418" y="0"/>
                </a:lnTo>
                <a:cubicBezTo>
                  <a:pt x="6575035" y="0"/>
                  <a:pt x="6714969" y="139934"/>
                  <a:pt x="6714969" y="312551"/>
                </a:cubicBezTo>
                <a:lnTo>
                  <a:pt x="6714969" y="5850957"/>
                </a:lnTo>
                <a:cubicBezTo>
                  <a:pt x="6714969" y="6023574"/>
                  <a:pt x="6575035" y="6163508"/>
                  <a:pt x="6402418" y="6163508"/>
                </a:cubicBezTo>
                <a:lnTo>
                  <a:pt x="312551" y="6163508"/>
                </a:lnTo>
                <a:cubicBezTo>
                  <a:pt x="139934" y="6163508"/>
                  <a:pt x="0" y="6023574"/>
                  <a:pt x="0" y="5850957"/>
                </a:cubicBezTo>
                <a:lnTo>
                  <a:pt x="0" y="312551"/>
                </a:lnTo>
                <a:cubicBezTo>
                  <a:pt x="0" y="139934"/>
                  <a:pt x="139934" y="0"/>
                  <a:pt x="312551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44384" y="2896616"/>
            <a:ext cx="4023360" cy="3364992"/>
          </a:xfr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buFont typeface="+mj-lt"/>
              <a:buAutoNum type="arabicPeriod"/>
              <a:defRPr lang="en-US" dirty="0"/>
            </a:lvl1pPr>
            <a:lvl2pPr marL="571500" indent="-342900">
              <a:buFont typeface="+mj-lt"/>
              <a:buAutoNum type="arabicPeriod"/>
              <a:defRPr lang="en-US" dirty="0"/>
            </a:lvl2pPr>
            <a:lvl3pPr marL="800100" indent="-342900">
              <a:buFont typeface="+mj-lt"/>
              <a:buAutoNum type="arabicPeriod"/>
              <a:defRPr lang="en-US" dirty="0"/>
            </a:lvl3pPr>
            <a:lvl4pPr>
              <a:buFont typeface="+mj-lt"/>
              <a:buAutoNum type="arabicPeriod"/>
              <a:defRPr lang="en-US" dirty="0"/>
            </a:lvl4pPr>
            <a:lvl5pPr>
              <a:buFont typeface="+mj-lt"/>
              <a:buAutoNum type="arabicPeriod"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0FBA-2DD9-4488-808B-852669FDC9B7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9064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 (Ma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" y="151598"/>
            <a:ext cx="11924209" cy="528186"/>
          </a:xfrm>
        </p:spPr>
        <p:txBody>
          <a:bodyPr anchor="ctr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" y="776036"/>
            <a:ext cx="11924209" cy="56769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D5A0-3316-4C32-929A-0D0DB97D10BB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1269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 (Ma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-1325880"/>
            <a:ext cx="10515600" cy="132588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" y="329450"/>
            <a:ext cx="11924209" cy="6199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ADD7-305F-4EB9-8736-D791FAF7A4D4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913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640080"/>
            <a:ext cx="11328845" cy="740664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" y="1380744"/>
            <a:ext cx="11328844" cy="49011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238A-C249-43B5-82BC-D29F8CAE992A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2030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478024"/>
            <a:ext cx="4325112" cy="2454796"/>
          </a:xfrm>
        </p:spPr>
        <p:txBody>
          <a:bodyPr anchor="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478024"/>
            <a:ext cx="4325112" cy="24597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46182-1DDF-4ACE-B05D-D855179AB21D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741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039112"/>
            <a:ext cx="3813048" cy="353872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2039112"/>
            <a:ext cx="5047488" cy="353872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79F24-F3CA-4AD0-8BF8-AB0BBB30EE08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5640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00200"/>
            <a:ext cx="4142232" cy="46360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1600200"/>
            <a:ext cx="5788152" cy="463600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42EAA-E00A-40E8-8E99-2669E0367007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5867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4032504" cy="3621024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640080"/>
            <a:ext cx="5971032" cy="5724144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5030-C135-4A24-944D-06B773D2F2E6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5543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3493008" cy="362102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25696" y="640080"/>
            <a:ext cx="7159752" cy="5719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E6FB-0D10-49C4-88DE-98215C666BA1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639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8176" y="1536192"/>
            <a:ext cx="9171432" cy="2615184"/>
          </a:xfrm>
        </p:spPr>
        <p:txBody>
          <a:bodyPr anchor="ctr">
            <a:normAutofit/>
          </a:bodyPr>
          <a:lstStyle>
            <a:lvl1pPr algn="ctr"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8176" y="4427554"/>
            <a:ext cx="9171432" cy="11430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D1C923-C708-4EAA-A92A-FF81A8F7DA0D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9745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0408" y="548640"/>
            <a:ext cx="6035040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F226A48-373B-47E6-1E90-9892366CC9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2900" y="342900"/>
            <a:ext cx="4501152" cy="6172200"/>
          </a:xfrm>
          <a:custGeom>
            <a:avLst/>
            <a:gdLst>
              <a:gd name="connsiteX0" fmla="*/ 332635 w 4501152"/>
              <a:gd name="connsiteY0" fmla="*/ 0 h 6172200"/>
              <a:gd name="connsiteX1" fmla="*/ 4168517 w 4501152"/>
              <a:gd name="connsiteY1" fmla="*/ 0 h 6172200"/>
              <a:gd name="connsiteX2" fmla="*/ 4501152 w 4501152"/>
              <a:gd name="connsiteY2" fmla="*/ 331423 h 6172200"/>
              <a:gd name="connsiteX3" fmla="*/ 4501152 w 4501152"/>
              <a:gd name="connsiteY3" fmla="*/ 5840778 h 6172200"/>
              <a:gd name="connsiteX4" fmla="*/ 4168517 w 4501152"/>
              <a:gd name="connsiteY4" fmla="*/ 6172200 h 6172200"/>
              <a:gd name="connsiteX5" fmla="*/ 332635 w 4501152"/>
              <a:gd name="connsiteY5" fmla="*/ 6172200 h 6172200"/>
              <a:gd name="connsiteX6" fmla="*/ 0 w 4501152"/>
              <a:gd name="connsiteY6" fmla="*/ 5840778 h 6172200"/>
              <a:gd name="connsiteX7" fmla="*/ 0 w 4501152"/>
              <a:gd name="connsiteY7" fmla="*/ 331423 h 6172200"/>
              <a:gd name="connsiteX8" fmla="*/ 332635 w 4501152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01152" h="6172200">
                <a:moveTo>
                  <a:pt x="332635" y="0"/>
                </a:moveTo>
                <a:lnTo>
                  <a:pt x="4168517" y="0"/>
                </a:lnTo>
                <a:cubicBezTo>
                  <a:pt x="4352226" y="0"/>
                  <a:pt x="4501152" y="148383"/>
                  <a:pt x="4501152" y="331423"/>
                </a:cubicBezTo>
                <a:lnTo>
                  <a:pt x="4501152" y="5840778"/>
                </a:lnTo>
                <a:cubicBezTo>
                  <a:pt x="4501152" y="6023817"/>
                  <a:pt x="4352226" y="6172200"/>
                  <a:pt x="4168517" y="6172200"/>
                </a:cubicBezTo>
                <a:lnTo>
                  <a:pt x="332635" y="6172200"/>
                </a:lnTo>
                <a:cubicBezTo>
                  <a:pt x="148926" y="6172200"/>
                  <a:pt x="0" y="6023817"/>
                  <a:pt x="0" y="5840778"/>
                </a:cubicBezTo>
                <a:lnTo>
                  <a:pt x="0" y="331423"/>
                </a:lnTo>
                <a:cubicBezTo>
                  <a:pt x="0" y="148383"/>
                  <a:pt x="148926" y="0"/>
                  <a:pt x="332635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50408" y="1828800"/>
            <a:ext cx="6035040" cy="44897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4242880F-92D7-4796-B72D-6CF83054BAF5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492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40"/>
            <a:ext cx="6135624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828800"/>
            <a:ext cx="6135624" cy="448970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23749-65BA-43BD-B2BF-FF5A4C96AE14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F11DC52-D1FD-A255-1A04-7A15A9DE3C8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53304" y="352327"/>
            <a:ext cx="4495799" cy="6172200"/>
          </a:xfrm>
          <a:custGeom>
            <a:avLst/>
            <a:gdLst>
              <a:gd name="connsiteX0" fmla="*/ 293171 w 4495799"/>
              <a:gd name="connsiteY0" fmla="*/ 0 h 6172200"/>
              <a:gd name="connsiteX1" fmla="*/ 4202628 w 4495799"/>
              <a:gd name="connsiteY1" fmla="*/ 0 h 6172200"/>
              <a:gd name="connsiteX2" fmla="*/ 4495799 w 4495799"/>
              <a:gd name="connsiteY2" fmla="*/ 293171 h 6172200"/>
              <a:gd name="connsiteX3" fmla="*/ 4495799 w 4495799"/>
              <a:gd name="connsiteY3" fmla="*/ 5879029 h 6172200"/>
              <a:gd name="connsiteX4" fmla="*/ 4202628 w 4495799"/>
              <a:gd name="connsiteY4" fmla="*/ 6172200 h 6172200"/>
              <a:gd name="connsiteX5" fmla="*/ 293171 w 4495799"/>
              <a:gd name="connsiteY5" fmla="*/ 6172200 h 6172200"/>
              <a:gd name="connsiteX6" fmla="*/ 0 w 4495799"/>
              <a:gd name="connsiteY6" fmla="*/ 5879029 h 6172200"/>
              <a:gd name="connsiteX7" fmla="*/ 0 w 4495799"/>
              <a:gd name="connsiteY7" fmla="*/ 293171 h 6172200"/>
              <a:gd name="connsiteX8" fmla="*/ 293171 w 4495799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95799" h="6172200">
                <a:moveTo>
                  <a:pt x="293171" y="0"/>
                </a:moveTo>
                <a:lnTo>
                  <a:pt x="4202628" y="0"/>
                </a:lnTo>
                <a:cubicBezTo>
                  <a:pt x="4364542" y="0"/>
                  <a:pt x="4495799" y="131257"/>
                  <a:pt x="4495799" y="293171"/>
                </a:cubicBezTo>
                <a:lnTo>
                  <a:pt x="4495799" y="5879029"/>
                </a:lnTo>
                <a:cubicBezTo>
                  <a:pt x="4495799" y="6040943"/>
                  <a:pt x="4364542" y="6172200"/>
                  <a:pt x="4202628" y="6172200"/>
                </a:cubicBezTo>
                <a:lnTo>
                  <a:pt x="293171" y="6172200"/>
                </a:lnTo>
                <a:cubicBezTo>
                  <a:pt x="131257" y="6172200"/>
                  <a:pt x="0" y="6040943"/>
                  <a:pt x="0" y="5879029"/>
                </a:cubicBezTo>
                <a:lnTo>
                  <a:pt x="0" y="293171"/>
                </a:lnTo>
                <a:cubicBezTo>
                  <a:pt x="0" y="131257"/>
                  <a:pt x="131257" y="0"/>
                  <a:pt x="293171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4047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0076" y="320040"/>
            <a:ext cx="676656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539F8C7-DD74-7177-C2DA-02533B6576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9373" y="344424"/>
            <a:ext cx="3808553" cy="6172200"/>
          </a:xfrm>
          <a:custGeom>
            <a:avLst/>
            <a:gdLst>
              <a:gd name="connsiteX0" fmla="*/ 292116 w 3808553"/>
              <a:gd name="connsiteY0" fmla="*/ 0 h 6172200"/>
              <a:gd name="connsiteX1" fmla="*/ 3516437 w 3808553"/>
              <a:gd name="connsiteY1" fmla="*/ 0 h 6172200"/>
              <a:gd name="connsiteX2" fmla="*/ 3808553 w 3808553"/>
              <a:gd name="connsiteY2" fmla="*/ 292116 h 6172200"/>
              <a:gd name="connsiteX3" fmla="*/ 3808553 w 3808553"/>
              <a:gd name="connsiteY3" fmla="*/ 5880084 h 6172200"/>
              <a:gd name="connsiteX4" fmla="*/ 3516437 w 3808553"/>
              <a:gd name="connsiteY4" fmla="*/ 6172200 h 6172200"/>
              <a:gd name="connsiteX5" fmla="*/ 292116 w 3808553"/>
              <a:gd name="connsiteY5" fmla="*/ 6172200 h 6172200"/>
              <a:gd name="connsiteX6" fmla="*/ 0 w 3808553"/>
              <a:gd name="connsiteY6" fmla="*/ 5880084 h 6172200"/>
              <a:gd name="connsiteX7" fmla="*/ 0 w 3808553"/>
              <a:gd name="connsiteY7" fmla="*/ 292116 h 6172200"/>
              <a:gd name="connsiteX8" fmla="*/ 292116 w 3808553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8553" h="6172200">
                <a:moveTo>
                  <a:pt x="292116" y="0"/>
                </a:moveTo>
                <a:lnTo>
                  <a:pt x="3516437" y="0"/>
                </a:lnTo>
                <a:cubicBezTo>
                  <a:pt x="3677768" y="0"/>
                  <a:pt x="3808553" y="130785"/>
                  <a:pt x="3808553" y="292116"/>
                </a:cubicBezTo>
                <a:lnTo>
                  <a:pt x="3808553" y="5880084"/>
                </a:lnTo>
                <a:cubicBezTo>
                  <a:pt x="3808553" y="6041415"/>
                  <a:pt x="3677768" y="6172200"/>
                  <a:pt x="3516437" y="6172200"/>
                </a:cubicBezTo>
                <a:lnTo>
                  <a:pt x="292116" y="6172200"/>
                </a:lnTo>
                <a:cubicBezTo>
                  <a:pt x="130785" y="6172200"/>
                  <a:pt x="0" y="6041415"/>
                  <a:pt x="0" y="5880084"/>
                </a:cubicBezTo>
                <a:lnTo>
                  <a:pt x="0" y="292116"/>
                </a:lnTo>
                <a:cubicBezTo>
                  <a:pt x="0" y="130785"/>
                  <a:pt x="130785" y="0"/>
                  <a:pt x="29211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20076" y="1380744"/>
            <a:ext cx="676656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D561C12A-E1D5-4BE9-85D9-F221F70F4931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2171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320040"/>
            <a:ext cx="685800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380744"/>
            <a:ext cx="685800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BDBE6-5750-4902-BDAA-20F546DD8AD7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6FEEE5C-15B3-8386-23D3-B6B236C668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46768" y="344424"/>
            <a:ext cx="3808553" cy="6172200"/>
          </a:xfrm>
          <a:custGeom>
            <a:avLst/>
            <a:gdLst>
              <a:gd name="connsiteX0" fmla="*/ 292116 w 3808553"/>
              <a:gd name="connsiteY0" fmla="*/ 0 h 6172200"/>
              <a:gd name="connsiteX1" fmla="*/ 3516437 w 3808553"/>
              <a:gd name="connsiteY1" fmla="*/ 0 h 6172200"/>
              <a:gd name="connsiteX2" fmla="*/ 3808553 w 3808553"/>
              <a:gd name="connsiteY2" fmla="*/ 292116 h 6172200"/>
              <a:gd name="connsiteX3" fmla="*/ 3808553 w 3808553"/>
              <a:gd name="connsiteY3" fmla="*/ 5880084 h 6172200"/>
              <a:gd name="connsiteX4" fmla="*/ 3516437 w 3808553"/>
              <a:gd name="connsiteY4" fmla="*/ 6172200 h 6172200"/>
              <a:gd name="connsiteX5" fmla="*/ 292116 w 3808553"/>
              <a:gd name="connsiteY5" fmla="*/ 6172200 h 6172200"/>
              <a:gd name="connsiteX6" fmla="*/ 0 w 3808553"/>
              <a:gd name="connsiteY6" fmla="*/ 5880084 h 6172200"/>
              <a:gd name="connsiteX7" fmla="*/ 0 w 3808553"/>
              <a:gd name="connsiteY7" fmla="*/ 292116 h 6172200"/>
              <a:gd name="connsiteX8" fmla="*/ 292116 w 3808553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8553" h="6172200">
                <a:moveTo>
                  <a:pt x="292116" y="0"/>
                </a:moveTo>
                <a:lnTo>
                  <a:pt x="3516437" y="0"/>
                </a:lnTo>
                <a:cubicBezTo>
                  <a:pt x="3677768" y="0"/>
                  <a:pt x="3808553" y="130785"/>
                  <a:pt x="3808553" y="292116"/>
                </a:cubicBezTo>
                <a:lnTo>
                  <a:pt x="3808553" y="5880084"/>
                </a:lnTo>
                <a:cubicBezTo>
                  <a:pt x="3808553" y="6041415"/>
                  <a:pt x="3677768" y="6172200"/>
                  <a:pt x="3516437" y="6172200"/>
                </a:cubicBezTo>
                <a:lnTo>
                  <a:pt x="292116" y="6172200"/>
                </a:lnTo>
                <a:cubicBezTo>
                  <a:pt x="130785" y="6172200"/>
                  <a:pt x="0" y="6041415"/>
                  <a:pt x="0" y="5880084"/>
                </a:cubicBezTo>
                <a:lnTo>
                  <a:pt x="0" y="292116"/>
                </a:lnTo>
                <a:cubicBezTo>
                  <a:pt x="0" y="130785"/>
                  <a:pt x="130785" y="0"/>
                  <a:pt x="29211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19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601755"/>
            <a:ext cx="4389120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B281557-D8C5-3666-A17C-BD66A5F9C04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1522" y="342902"/>
            <a:ext cx="6249778" cy="6172343"/>
          </a:xfrm>
          <a:custGeom>
            <a:avLst/>
            <a:gdLst>
              <a:gd name="connsiteX0" fmla="*/ 258473 w 6249778"/>
              <a:gd name="connsiteY0" fmla="*/ 0 h 6172343"/>
              <a:gd name="connsiteX1" fmla="*/ 5991306 w 6249778"/>
              <a:gd name="connsiteY1" fmla="*/ 0 h 6172343"/>
              <a:gd name="connsiteX2" fmla="*/ 6249778 w 6249778"/>
              <a:gd name="connsiteY2" fmla="*/ 257942 h 6172343"/>
              <a:gd name="connsiteX3" fmla="*/ 6249778 w 6249778"/>
              <a:gd name="connsiteY3" fmla="*/ 5914401 h 6172343"/>
              <a:gd name="connsiteX4" fmla="*/ 5991306 w 6249778"/>
              <a:gd name="connsiteY4" fmla="*/ 6172343 h 6172343"/>
              <a:gd name="connsiteX5" fmla="*/ 258473 w 6249778"/>
              <a:gd name="connsiteY5" fmla="*/ 6172343 h 6172343"/>
              <a:gd name="connsiteX6" fmla="*/ 0 w 6249778"/>
              <a:gd name="connsiteY6" fmla="*/ 5914401 h 6172343"/>
              <a:gd name="connsiteX7" fmla="*/ 0 w 6249778"/>
              <a:gd name="connsiteY7" fmla="*/ 257942 h 6172343"/>
              <a:gd name="connsiteX8" fmla="*/ 258473 w 6249778"/>
              <a:gd name="connsiteY8" fmla="*/ 0 h 6172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49778" h="6172343">
                <a:moveTo>
                  <a:pt x="258473" y="0"/>
                </a:moveTo>
                <a:lnTo>
                  <a:pt x="5991306" y="0"/>
                </a:lnTo>
                <a:cubicBezTo>
                  <a:pt x="6134057" y="0"/>
                  <a:pt x="6249778" y="115484"/>
                  <a:pt x="6249778" y="257942"/>
                </a:cubicBezTo>
                <a:lnTo>
                  <a:pt x="6249778" y="5914401"/>
                </a:lnTo>
                <a:cubicBezTo>
                  <a:pt x="6249778" y="6056859"/>
                  <a:pt x="6134057" y="6172343"/>
                  <a:pt x="5991306" y="6172343"/>
                </a:cubicBezTo>
                <a:lnTo>
                  <a:pt x="258473" y="6172343"/>
                </a:lnTo>
                <a:cubicBezTo>
                  <a:pt x="115722" y="6172343"/>
                  <a:pt x="0" y="6056859"/>
                  <a:pt x="0" y="5914401"/>
                </a:cubicBezTo>
                <a:lnTo>
                  <a:pt x="0" y="257942"/>
                </a:lnTo>
                <a:cubicBezTo>
                  <a:pt x="0" y="115484"/>
                  <a:pt x="115722" y="0"/>
                  <a:pt x="258473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6328" y="2276856"/>
            <a:ext cx="4389120" cy="4041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701C4331-C33F-4DC1-AB74-C520A718CE2B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3447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4480560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7" y="2276856"/>
            <a:ext cx="4480560" cy="4041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A4764-83A9-4A81-9507-BED109D81520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0846273-A5CB-BDCB-C625-903F863EC3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37594" y="342900"/>
            <a:ext cx="6111507" cy="6172338"/>
          </a:xfrm>
          <a:custGeom>
            <a:avLst/>
            <a:gdLst>
              <a:gd name="connsiteX0" fmla="*/ 269395 w 6111507"/>
              <a:gd name="connsiteY0" fmla="*/ 0 h 6172338"/>
              <a:gd name="connsiteX1" fmla="*/ 5842112 w 6111507"/>
              <a:gd name="connsiteY1" fmla="*/ 0 h 6172338"/>
              <a:gd name="connsiteX2" fmla="*/ 6111507 w 6111507"/>
              <a:gd name="connsiteY2" fmla="*/ 268145 h 6172338"/>
              <a:gd name="connsiteX3" fmla="*/ 6111507 w 6111507"/>
              <a:gd name="connsiteY3" fmla="*/ 5904194 h 6172338"/>
              <a:gd name="connsiteX4" fmla="*/ 5842112 w 6111507"/>
              <a:gd name="connsiteY4" fmla="*/ 6172338 h 6172338"/>
              <a:gd name="connsiteX5" fmla="*/ 269395 w 6111507"/>
              <a:gd name="connsiteY5" fmla="*/ 6172338 h 6172338"/>
              <a:gd name="connsiteX6" fmla="*/ 0 w 6111507"/>
              <a:gd name="connsiteY6" fmla="*/ 5904194 h 6172338"/>
              <a:gd name="connsiteX7" fmla="*/ 0 w 6111507"/>
              <a:gd name="connsiteY7" fmla="*/ 268145 h 6172338"/>
              <a:gd name="connsiteX8" fmla="*/ 269395 w 6111507"/>
              <a:gd name="connsiteY8" fmla="*/ 0 h 617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11507" h="6172338">
                <a:moveTo>
                  <a:pt x="269395" y="0"/>
                </a:moveTo>
                <a:lnTo>
                  <a:pt x="5842112" y="0"/>
                </a:lnTo>
                <a:cubicBezTo>
                  <a:pt x="5990895" y="0"/>
                  <a:pt x="6111507" y="120052"/>
                  <a:pt x="6111507" y="268145"/>
                </a:cubicBezTo>
                <a:lnTo>
                  <a:pt x="6111507" y="5904194"/>
                </a:lnTo>
                <a:cubicBezTo>
                  <a:pt x="6111507" y="6052286"/>
                  <a:pt x="5990895" y="6172338"/>
                  <a:pt x="5842112" y="6172338"/>
                </a:cubicBezTo>
                <a:lnTo>
                  <a:pt x="269395" y="6172338"/>
                </a:lnTo>
                <a:cubicBezTo>
                  <a:pt x="120612" y="6172338"/>
                  <a:pt x="0" y="6052286"/>
                  <a:pt x="0" y="5904194"/>
                </a:cubicBezTo>
                <a:lnTo>
                  <a:pt x="0" y="268145"/>
                </a:lnTo>
                <a:cubicBezTo>
                  <a:pt x="0" y="120052"/>
                  <a:pt x="120612" y="0"/>
                  <a:pt x="269395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800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320040"/>
            <a:ext cx="438912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B281557-D8C5-3666-A17C-BD66A5F9C04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1522" y="342902"/>
            <a:ext cx="6249778" cy="6172343"/>
          </a:xfrm>
          <a:custGeom>
            <a:avLst/>
            <a:gdLst>
              <a:gd name="connsiteX0" fmla="*/ 258473 w 6249778"/>
              <a:gd name="connsiteY0" fmla="*/ 0 h 6172343"/>
              <a:gd name="connsiteX1" fmla="*/ 5991306 w 6249778"/>
              <a:gd name="connsiteY1" fmla="*/ 0 h 6172343"/>
              <a:gd name="connsiteX2" fmla="*/ 6249778 w 6249778"/>
              <a:gd name="connsiteY2" fmla="*/ 257942 h 6172343"/>
              <a:gd name="connsiteX3" fmla="*/ 6249778 w 6249778"/>
              <a:gd name="connsiteY3" fmla="*/ 5914401 h 6172343"/>
              <a:gd name="connsiteX4" fmla="*/ 5991306 w 6249778"/>
              <a:gd name="connsiteY4" fmla="*/ 6172343 h 6172343"/>
              <a:gd name="connsiteX5" fmla="*/ 258473 w 6249778"/>
              <a:gd name="connsiteY5" fmla="*/ 6172343 h 6172343"/>
              <a:gd name="connsiteX6" fmla="*/ 0 w 6249778"/>
              <a:gd name="connsiteY6" fmla="*/ 5914401 h 6172343"/>
              <a:gd name="connsiteX7" fmla="*/ 0 w 6249778"/>
              <a:gd name="connsiteY7" fmla="*/ 257942 h 6172343"/>
              <a:gd name="connsiteX8" fmla="*/ 258473 w 6249778"/>
              <a:gd name="connsiteY8" fmla="*/ 0 h 6172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49778" h="6172343">
                <a:moveTo>
                  <a:pt x="258473" y="0"/>
                </a:moveTo>
                <a:lnTo>
                  <a:pt x="5991306" y="0"/>
                </a:lnTo>
                <a:cubicBezTo>
                  <a:pt x="6134057" y="0"/>
                  <a:pt x="6249778" y="115484"/>
                  <a:pt x="6249778" y="257942"/>
                </a:cubicBezTo>
                <a:lnTo>
                  <a:pt x="6249778" y="5914401"/>
                </a:lnTo>
                <a:cubicBezTo>
                  <a:pt x="6249778" y="6056859"/>
                  <a:pt x="6134057" y="6172343"/>
                  <a:pt x="5991306" y="6172343"/>
                </a:cubicBezTo>
                <a:lnTo>
                  <a:pt x="258473" y="6172343"/>
                </a:lnTo>
                <a:cubicBezTo>
                  <a:pt x="115722" y="6172343"/>
                  <a:pt x="0" y="6056859"/>
                  <a:pt x="0" y="5914401"/>
                </a:cubicBezTo>
                <a:lnTo>
                  <a:pt x="0" y="257942"/>
                </a:lnTo>
                <a:cubicBezTo>
                  <a:pt x="0" y="115484"/>
                  <a:pt x="115722" y="0"/>
                  <a:pt x="258473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6328" y="1380744"/>
            <a:ext cx="438912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49B2C6C9-D30C-4946-92A4-454A5FC69685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7350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320040"/>
            <a:ext cx="4573413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6" y="1380744"/>
            <a:ext cx="4573413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9CC6-BB04-42D6-AB0C-BAA184663D94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0846273-A5CB-BDCB-C625-903F863EC3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37594" y="342900"/>
            <a:ext cx="6111507" cy="6172338"/>
          </a:xfrm>
          <a:custGeom>
            <a:avLst/>
            <a:gdLst>
              <a:gd name="connsiteX0" fmla="*/ 269395 w 6111507"/>
              <a:gd name="connsiteY0" fmla="*/ 0 h 6172338"/>
              <a:gd name="connsiteX1" fmla="*/ 5842112 w 6111507"/>
              <a:gd name="connsiteY1" fmla="*/ 0 h 6172338"/>
              <a:gd name="connsiteX2" fmla="*/ 6111507 w 6111507"/>
              <a:gd name="connsiteY2" fmla="*/ 268145 h 6172338"/>
              <a:gd name="connsiteX3" fmla="*/ 6111507 w 6111507"/>
              <a:gd name="connsiteY3" fmla="*/ 5904194 h 6172338"/>
              <a:gd name="connsiteX4" fmla="*/ 5842112 w 6111507"/>
              <a:gd name="connsiteY4" fmla="*/ 6172338 h 6172338"/>
              <a:gd name="connsiteX5" fmla="*/ 269395 w 6111507"/>
              <a:gd name="connsiteY5" fmla="*/ 6172338 h 6172338"/>
              <a:gd name="connsiteX6" fmla="*/ 0 w 6111507"/>
              <a:gd name="connsiteY6" fmla="*/ 5904194 h 6172338"/>
              <a:gd name="connsiteX7" fmla="*/ 0 w 6111507"/>
              <a:gd name="connsiteY7" fmla="*/ 268145 h 6172338"/>
              <a:gd name="connsiteX8" fmla="*/ 269395 w 6111507"/>
              <a:gd name="connsiteY8" fmla="*/ 0 h 617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11507" h="6172338">
                <a:moveTo>
                  <a:pt x="269395" y="0"/>
                </a:moveTo>
                <a:lnTo>
                  <a:pt x="5842112" y="0"/>
                </a:lnTo>
                <a:cubicBezTo>
                  <a:pt x="5990895" y="0"/>
                  <a:pt x="6111507" y="120052"/>
                  <a:pt x="6111507" y="268145"/>
                </a:cubicBezTo>
                <a:lnTo>
                  <a:pt x="6111507" y="5904194"/>
                </a:lnTo>
                <a:cubicBezTo>
                  <a:pt x="6111507" y="6052286"/>
                  <a:pt x="5990895" y="6172338"/>
                  <a:pt x="5842112" y="6172338"/>
                </a:cubicBezTo>
                <a:lnTo>
                  <a:pt x="269395" y="6172338"/>
                </a:lnTo>
                <a:cubicBezTo>
                  <a:pt x="120612" y="6172338"/>
                  <a:pt x="0" y="6052286"/>
                  <a:pt x="0" y="5904194"/>
                </a:cubicBezTo>
                <a:lnTo>
                  <a:pt x="0" y="268145"/>
                </a:lnTo>
                <a:cubicBezTo>
                  <a:pt x="0" y="120052"/>
                  <a:pt x="120612" y="0"/>
                  <a:pt x="269395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5861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0" y="603504"/>
            <a:ext cx="3401568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B0EC94-28E6-D665-7491-10A308B0B4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2900" y="342901"/>
            <a:ext cx="7391400" cy="6172200"/>
          </a:xfrm>
          <a:custGeom>
            <a:avLst/>
            <a:gdLst>
              <a:gd name="connsiteX0" fmla="*/ 267246 w 7391400"/>
              <a:gd name="connsiteY0" fmla="*/ 0 h 6172200"/>
              <a:gd name="connsiteX1" fmla="*/ 7124155 w 7391400"/>
              <a:gd name="connsiteY1" fmla="*/ 0 h 6172200"/>
              <a:gd name="connsiteX2" fmla="*/ 7391400 w 7391400"/>
              <a:gd name="connsiteY2" fmla="*/ 266886 h 6172200"/>
              <a:gd name="connsiteX3" fmla="*/ 7391400 w 7391400"/>
              <a:gd name="connsiteY3" fmla="*/ 5905314 h 6172200"/>
              <a:gd name="connsiteX4" fmla="*/ 7124155 w 7391400"/>
              <a:gd name="connsiteY4" fmla="*/ 6172200 h 6172200"/>
              <a:gd name="connsiteX5" fmla="*/ 267246 w 7391400"/>
              <a:gd name="connsiteY5" fmla="*/ 6172200 h 6172200"/>
              <a:gd name="connsiteX6" fmla="*/ 0 w 7391400"/>
              <a:gd name="connsiteY6" fmla="*/ 5905314 h 6172200"/>
              <a:gd name="connsiteX7" fmla="*/ 0 w 7391400"/>
              <a:gd name="connsiteY7" fmla="*/ 266886 h 6172200"/>
              <a:gd name="connsiteX8" fmla="*/ 267246 w 73914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91400" h="6172200">
                <a:moveTo>
                  <a:pt x="267246" y="0"/>
                </a:moveTo>
                <a:lnTo>
                  <a:pt x="7124155" y="0"/>
                </a:lnTo>
                <a:cubicBezTo>
                  <a:pt x="7271750" y="0"/>
                  <a:pt x="7391400" y="119489"/>
                  <a:pt x="7391400" y="266886"/>
                </a:cubicBezTo>
                <a:lnTo>
                  <a:pt x="7391400" y="5905314"/>
                </a:lnTo>
                <a:cubicBezTo>
                  <a:pt x="7391400" y="6052711"/>
                  <a:pt x="7271750" y="6172200"/>
                  <a:pt x="7124155" y="6172200"/>
                </a:cubicBezTo>
                <a:lnTo>
                  <a:pt x="267246" y="6172200"/>
                </a:lnTo>
                <a:cubicBezTo>
                  <a:pt x="119650" y="6172200"/>
                  <a:pt x="0" y="6052711"/>
                  <a:pt x="0" y="5905314"/>
                </a:cubicBezTo>
                <a:lnTo>
                  <a:pt x="0" y="266886"/>
                </a:lnTo>
                <a:cubicBezTo>
                  <a:pt x="0" y="119489"/>
                  <a:pt x="119650" y="0"/>
                  <a:pt x="26724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21040" y="2276856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7B3D66E4-8050-49E4-B8D2-06214BFB7C0A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7347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3401568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B0EC94-28E6-D665-7491-10A308B0B4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02843" y="342901"/>
            <a:ext cx="7346257" cy="6172200"/>
          </a:xfrm>
          <a:custGeom>
            <a:avLst/>
            <a:gdLst>
              <a:gd name="connsiteX0" fmla="*/ 267246 w 7391400"/>
              <a:gd name="connsiteY0" fmla="*/ 0 h 6172200"/>
              <a:gd name="connsiteX1" fmla="*/ 7124155 w 7391400"/>
              <a:gd name="connsiteY1" fmla="*/ 0 h 6172200"/>
              <a:gd name="connsiteX2" fmla="*/ 7391400 w 7391400"/>
              <a:gd name="connsiteY2" fmla="*/ 266886 h 6172200"/>
              <a:gd name="connsiteX3" fmla="*/ 7391400 w 7391400"/>
              <a:gd name="connsiteY3" fmla="*/ 5905314 h 6172200"/>
              <a:gd name="connsiteX4" fmla="*/ 7124155 w 7391400"/>
              <a:gd name="connsiteY4" fmla="*/ 6172200 h 6172200"/>
              <a:gd name="connsiteX5" fmla="*/ 267246 w 7391400"/>
              <a:gd name="connsiteY5" fmla="*/ 6172200 h 6172200"/>
              <a:gd name="connsiteX6" fmla="*/ 0 w 7391400"/>
              <a:gd name="connsiteY6" fmla="*/ 5905314 h 6172200"/>
              <a:gd name="connsiteX7" fmla="*/ 0 w 7391400"/>
              <a:gd name="connsiteY7" fmla="*/ 266886 h 6172200"/>
              <a:gd name="connsiteX8" fmla="*/ 267246 w 73914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91400" h="6172200">
                <a:moveTo>
                  <a:pt x="267246" y="0"/>
                </a:moveTo>
                <a:lnTo>
                  <a:pt x="7124155" y="0"/>
                </a:lnTo>
                <a:cubicBezTo>
                  <a:pt x="7271750" y="0"/>
                  <a:pt x="7391400" y="119489"/>
                  <a:pt x="7391400" y="266886"/>
                </a:cubicBezTo>
                <a:lnTo>
                  <a:pt x="7391400" y="5905314"/>
                </a:lnTo>
                <a:cubicBezTo>
                  <a:pt x="7391400" y="6052711"/>
                  <a:pt x="7271750" y="6172200"/>
                  <a:pt x="7124155" y="6172200"/>
                </a:cubicBezTo>
                <a:lnTo>
                  <a:pt x="267246" y="6172200"/>
                </a:lnTo>
                <a:cubicBezTo>
                  <a:pt x="119650" y="6172200"/>
                  <a:pt x="0" y="6052711"/>
                  <a:pt x="0" y="5905314"/>
                </a:cubicBezTo>
                <a:lnTo>
                  <a:pt x="0" y="266886"/>
                </a:lnTo>
                <a:cubicBezTo>
                  <a:pt x="0" y="119489"/>
                  <a:pt x="119650" y="0"/>
                  <a:pt x="26724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2276856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E7AEA2F-0823-4BD6-88F7-6D0D98F52C93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316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38912"/>
            <a:ext cx="11494008" cy="4654296"/>
          </a:xfrm>
        </p:spPr>
        <p:txBody>
          <a:bodyPr anchor="t">
            <a:normAutofit/>
          </a:bodyPr>
          <a:lstStyle>
            <a:lvl1pPr algn="l">
              <a:defRPr sz="12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093208"/>
            <a:ext cx="5669280" cy="1161288"/>
          </a:xfr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761AAA3-5155-4231-8EEA-4F6426D8887B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7878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896" y="1078992"/>
            <a:ext cx="3273552" cy="194767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B0EC94-28E6-D665-7491-10A308B0B4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2900" y="342901"/>
            <a:ext cx="7391400" cy="6172200"/>
          </a:xfrm>
          <a:custGeom>
            <a:avLst/>
            <a:gdLst>
              <a:gd name="connsiteX0" fmla="*/ 267246 w 7391400"/>
              <a:gd name="connsiteY0" fmla="*/ 0 h 6172200"/>
              <a:gd name="connsiteX1" fmla="*/ 7124155 w 7391400"/>
              <a:gd name="connsiteY1" fmla="*/ 0 h 6172200"/>
              <a:gd name="connsiteX2" fmla="*/ 7391400 w 7391400"/>
              <a:gd name="connsiteY2" fmla="*/ 266886 h 6172200"/>
              <a:gd name="connsiteX3" fmla="*/ 7391400 w 7391400"/>
              <a:gd name="connsiteY3" fmla="*/ 5905314 h 6172200"/>
              <a:gd name="connsiteX4" fmla="*/ 7124155 w 7391400"/>
              <a:gd name="connsiteY4" fmla="*/ 6172200 h 6172200"/>
              <a:gd name="connsiteX5" fmla="*/ 267246 w 7391400"/>
              <a:gd name="connsiteY5" fmla="*/ 6172200 h 6172200"/>
              <a:gd name="connsiteX6" fmla="*/ 0 w 7391400"/>
              <a:gd name="connsiteY6" fmla="*/ 5905314 h 6172200"/>
              <a:gd name="connsiteX7" fmla="*/ 0 w 7391400"/>
              <a:gd name="connsiteY7" fmla="*/ 266886 h 6172200"/>
              <a:gd name="connsiteX8" fmla="*/ 267246 w 73914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91400" h="6172200">
                <a:moveTo>
                  <a:pt x="267246" y="0"/>
                </a:moveTo>
                <a:lnTo>
                  <a:pt x="7124155" y="0"/>
                </a:lnTo>
                <a:cubicBezTo>
                  <a:pt x="7271750" y="0"/>
                  <a:pt x="7391400" y="119489"/>
                  <a:pt x="7391400" y="266886"/>
                </a:cubicBezTo>
                <a:lnTo>
                  <a:pt x="7391400" y="5905314"/>
                </a:lnTo>
                <a:cubicBezTo>
                  <a:pt x="7391400" y="6052711"/>
                  <a:pt x="7271750" y="6172200"/>
                  <a:pt x="7124155" y="6172200"/>
                </a:cubicBezTo>
                <a:lnTo>
                  <a:pt x="267246" y="6172200"/>
                </a:lnTo>
                <a:cubicBezTo>
                  <a:pt x="119650" y="6172200"/>
                  <a:pt x="0" y="6052711"/>
                  <a:pt x="0" y="5905314"/>
                </a:cubicBezTo>
                <a:lnTo>
                  <a:pt x="0" y="266886"/>
                </a:lnTo>
                <a:cubicBezTo>
                  <a:pt x="0" y="119489"/>
                  <a:pt x="119650" y="0"/>
                  <a:pt x="26724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11896" y="3099816"/>
            <a:ext cx="3273552" cy="295351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100"/>
            </a:lvl4pPr>
            <a:lvl5pPr marL="9144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06092A99-204A-46CE-8F70-09D6B2D34877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1941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2" y="5111854"/>
            <a:ext cx="3739279" cy="138988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D5837EDE-723C-6CF6-EB95-3AEDA1F07E9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9373" y="320043"/>
            <a:ext cx="11509730" cy="4404825"/>
          </a:xfrm>
          <a:custGeom>
            <a:avLst/>
            <a:gdLst>
              <a:gd name="connsiteX0" fmla="*/ 299132 w 11509730"/>
              <a:gd name="connsiteY0" fmla="*/ 0 h 4404825"/>
              <a:gd name="connsiteX1" fmla="*/ 11210598 w 11509730"/>
              <a:gd name="connsiteY1" fmla="*/ 0 h 4404825"/>
              <a:gd name="connsiteX2" fmla="*/ 11509730 w 11509730"/>
              <a:gd name="connsiteY2" fmla="*/ 299132 h 4404825"/>
              <a:gd name="connsiteX3" fmla="*/ 11509730 w 11509730"/>
              <a:gd name="connsiteY3" fmla="*/ 4105693 h 4404825"/>
              <a:gd name="connsiteX4" fmla="*/ 11210598 w 11509730"/>
              <a:gd name="connsiteY4" fmla="*/ 4404825 h 4404825"/>
              <a:gd name="connsiteX5" fmla="*/ 299132 w 11509730"/>
              <a:gd name="connsiteY5" fmla="*/ 4404825 h 4404825"/>
              <a:gd name="connsiteX6" fmla="*/ 0 w 11509730"/>
              <a:gd name="connsiteY6" fmla="*/ 4105693 h 4404825"/>
              <a:gd name="connsiteX7" fmla="*/ 0 w 11509730"/>
              <a:gd name="connsiteY7" fmla="*/ 299132 h 4404825"/>
              <a:gd name="connsiteX8" fmla="*/ 299132 w 11509730"/>
              <a:gd name="connsiteY8" fmla="*/ 0 h 44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9730" h="4404825">
                <a:moveTo>
                  <a:pt x="299132" y="0"/>
                </a:moveTo>
                <a:lnTo>
                  <a:pt x="11210598" y="0"/>
                </a:lnTo>
                <a:cubicBezTo>
                  <a:pt x="11375804" y="0"/>
                  <a:pt x="11509730" y="133926"/>
                  <a:pt x="11509730" y="299132"/>
                </a:cubicBezTo>
                <a:lnTo>
                  <a:pt x="11509730" y="4105693"/>
                </a:lnTo>
                <a:cubicBezTo>
                  <a:pt x="11509730" y="4270899"/>
                  <a:pt x="11375804" y="4404825"/>
                  <a:pt x="11210598" y="4404825"/>
                </a:cubicBezTo>
                <a:lnTo>
                  <a:pt x="299132" y="4404825"/>
                </a:lnTo>
                <a:cubicBezTo>
                  <a:pt x="133926" y="4404825"/>
                  <a:pt x="0" y="4270899"/>
                  <a:pt x="0" y="4105693"/>
                </a:cubicBezTo>
                <a:lnTo>
                  <a:pt x="0" y="299132"/>
                </a:lnTo>
                <a:cubicBezTo>
                  <a:pt x="0" y="133926"/>
                  <a:pt x="133926" y="0"/>
                  <a:pt x="299132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9EA3-15DE-451B-A24B-ACC8EA0B6D09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51928" y="5111854"/>
            <a:ext cx="6400800" cy="1389888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444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4162318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BCE7E7D-ED4A-B625-6CB8-4D71682F63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9373" y="320042"/>
            <a:ext cx="11509730" cy="3458229"/>
          </a:xfrm>
          <a:custGeom>
            <a:avLst/>
            <a:gdLst>
              <a:gd name="connsiteX0" fmla="*/ 351529 w 11509730"/>
              <a:gd name="connsiteY0" fmla="*/ 0 h 3458229"/>
              <a:gd name="connsiteX1" fmla="*/ 11158201 w 11509730"/>
              <a:gd name="connsiteY1" fmla="*/ 0 h 3458229"/>
              <a:gd name="connsiteX2" fmla="*/ 11509730 w 11509730"/>
              <a:gd name="connsiteY2" fmla="*/ 351529 h 3458229"/>
              <a:gd name="connsiteX3" fmla="*/ 11509730 w 11509730"/>
              <a:gd name="connsiteY3" fmla="*/ 3106700 h 3458229"/>
              <a:gd name="connsiteX4" fmla="*/ 11158201 w 11509730"/>
              <a:gd name="connsiteY4" fmla="*/ 3458229 h 3458229"/>
              <a:gd name="connsiteX5" fmla="*/ 351529 w 11509730"/>
              <a:gd name="connsiteY5" fmla="*/ 3458229 h 3458229"/>
              <a:gd name="connsiteX6" fmla="*/ 0 w 11509730"/>
              <a:gd name="connsiteY6" fmla="*/ 3106700 h 3458229"/>
              <a:gd name="connsiteX7" fmla="*/ 0 w 11509730"/>
              <a:gd name="connsiteY7" fmla="*/ 351529 h 3458229"/>
              <a:gd name="connsiteX8" fmla="*/ 351529 w 11509730"/>
              <a:gd name="connsiteY8" fmla="*/ 0 h 3458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9730" h="3458229">
                <a:moveTo>
                  <a:pt x="351529" y="0"/>
                </a:moveTo>
                <a:lnTo>
                  <a:pt x="11158201" y="0"/>
                </a:lnTo>
                <a:cubicBezTo>
                  <a:pt x="11352345" y="0"/>
                  <a:pt x="11509730" y="157385"/>
                  <a:pt x="11509730" y="351529"/>
                </a:cubicBezTo>
                <a:lnTo>
                  <a:pt x="11509730" y="3106700"/>
                </a:lnTo>
                <a:cubicBezTo>
                  <a:pt x="11509730" y="3300844"/>
                  <a:pt x="11352345" y="3458229"/>
                  <a:pt x="11158201" y="3458229"/>
                </a:cubicBezTo>
                <a:lnTo>
                  <a:pt x="351529" y="3458229"/>
                </a:lnTo>
                <a:cubicBezTo>
                  <a:pt x="157385" y="3458229"/>
                  <a:pt x="0" y="3300844"/>
                  <a:pt x="0" y="3106700"/>
                </a:cubicBezTo>
                <a:lnTo>
                  <a:pt x="0" y="351529"/>
                </a:lnTo>
                <a:cubicBezTo>
                  <a:pt x="0" y="157385"/>
                  <a:pt x="157385" y="0"/>
                  <a:pt x="351529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343DB-FCC0-4D52-80F2-173D55390D61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4162318"/>
            <a:ext cx="7772400" cy="22402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9192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61425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6A25225-80A2-7139-2A81-39CA926639F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9373" y="3067414"/>
            <a:ext cx="11509730" cy="3458229"/>
          </a:xfrm>
          <a:custGeom>
            <a:avLst/>
            <a:gdLst>
              <a:gd name="connsiteX0" fmla="*/ 351529 w 11509730"/>
              <a:gd name="connsiteY0" fmla="*/ 0 h 3458229"/>
              <a:gd name="connsiteX1" fmla="*/ 11158201 w 11509730"/>
              <a:gd name="connsiteY1" fmla="*/ 0 h 3458229"/>
              <a:gd name="connsiteX2" fmla="*/ 11509730 w 11509730"/>
              <a:gd name="connsiteY2" fmla="*/ 351529 h 3458229"/>
              <a:gd name="connsiteX3" fmla="*/ 11509730 w 11509730"/>
              <a:gd name="connsiteY3" fmla="*/ 3106700 h 3458229"/>
              <a:gd name="connsiteX4" fmla="*/ 11158201 w 11509730"/>
              <a:gd name="connsiteY4" fmla="*/ 3458229 h 3458229"/>
              <a:gd name="connsiteX5" fmla="*/ 351529 w 11509730"/>
              <a:gd name="connsiteY5" fmla="*/ 3458229 h 3458229"/>
              <a:gd name="connsiteX6" fmla="*/ 0 w 11509730"/>
              <a:gd name="connsiteY6" fmla="*/ 3106700 h 3458229"/>
              <a:gd name="connsiteX7" fmla="*/ 0 w 11509730"/>
              <a:gd name="connsiteY7" fmla="*/ 351529 h 3458229"/>
              <a:gd name="connsiteX8" fmla="*/ 351529 w 11509730"/>
              <a:gd name="connsiteY8" fmla="*/ 0 h 3458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9730" h="3458229">
                <a:moveTo>
                  <a:pt x="351529" y="0"/>
                </a:moveTo>
                <a:lnTo>
                  <a:pt x="11158201" y="0"/>
                </a:lnTo>
                <a:cubicBezTo>
                  <a:pt x="11352345" y="0"/>
                  <a:pt x="11509730" y="157385"/>
                  <a:pt x="11509730" y="351529"/>
                </a:cubicBezTo>
                <a:lnTo>
                  <a:pt x="11509730" y="3106700"/>
                </a:lnTo>
                <a:cubicBezTo>
                  <a:pt x="11509730" y="3300844"/>
                  <a:pt x="11352345" y="3458229"/>
                  <a:pt x="11158201" y="3458229"/>
                </a:cubicBezTo>
                <a:lnTo>
                  <a:pt x="351529" y="3458229"/>
                </a:lnTo>
                <a:cubicBezTo>
                  <a:pt x="157385" y="3458229"/>
                  <a:pt x="0" y="3300844"/>
                  <a:pt x="0" y="3106700"/>
                </a:cubicBezTo>
                <a:lnTo>
                  <a:pt x="0" y="351529"/>
                </a:lnTo>
                <a:cubicBezTo>
                  <a:pt x="0" y="157385"/>
                  <a:pt x="157385" y="0"/>
                  <a:pt x="351529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519672"/>
            <a:ext cx="3494314" cy="338328"/>
          </a:xfrm>
        </p:spPr>
        <p:txBody>
          <a:bodyPr/>
          <a:lstStyle/>
          <a:p>
            <a:fld id="{457C7506-9AD1-49AD-BE44-C83E35401EAD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561425"/>
            <a:ext cx="7772400" cy="22402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519672"/>
            <a:ext cx="2805405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519672"/>
            <a:ext cx="429207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6810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11155680" cy="970463"/>
          </a:xfr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5F6FDB5-F783-3538-287C-754C11C309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9768" y="1828800"/>
            <a:ext cx="6176399" cy="4425696"/>
          </a:xfrm>
          <a:custGeom>
            <a:avLst/>
            <a:gdLst>
              <a:gd name="connsiteX0" fmla="*/ 325421 w 6450717"/>
              <a:gd name="connsiteY0" fmla="*/ 0 h 4425696"/>
              <a:gd name="connsiteX1" fmla="*/ 6125296 w 6450717"/>
              <a:gd name="connsiteY1" fmla="*/ 0 h 4425696"/>
              <a:gd name="connsiteX2" fmla="*/ 6450717 w 6450717"/>
              <a:gd name="connsiteY2" fmla="*/ 325421 h 4425696"/>
              <a:gd name="connsiteX3" fmla="*/ 6450717 w 6450717"/>
              <a:gd name="connsiteY3" fmla="*/ 4100275 h 4425696"/>
              <a:gd name="connsiteX4" fmla="*/ 6125296 w 6450717"/>
              <a:gd name="connsiteY4" fmla="*/ 4425696 h 4425696"/>
              <a:gd name="connsiteX5" fmla="*/ 325421 w 6450717"/>
              <a:gd name="connsiteY5" fmla="*/ 4425696 h 4425696"/>
              <a:gd name="connsiteX6" fmla="*/ 0 w 6450717"/>
              <a:gd name="connsiteY6" fmla="*/ 4100275 h 4425696"/>
              <a:gd name="connsiteX7" fmla="*/ 0 w 6450717"/>
              <a:gd name="connsiteY7" fmla="*/ 325421 h 4425696"/>
              <a:gd name="connsiteX8" fmla="*/ 325421 w 6450717"/>
              <a:gd name="connsiteY8" fmla="*/ 0 h 4425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50717" h="4425696">
                <a:moveTo>
                  <a:pt x="325421" y="0"/>
                </a:moveTo>
                <a:lnTo>
                  <a:pt x="6125296" y="0"/>
                </a:lnTo>
                <a:cubicBezTo>
                  <a:pt x="6305021" y="0"/>
                  <a:pt x="6450717" y="145696"/>
                  <a:pt x="6450717" y="325421"/>
                </a:cubicBezTo>
                <a:lnTo>
                  <a:pt x="6450717" y="4100275"/>
                </a:lnTo>
                <a:cubicBezTo>
                  <a:pt x="6450717" y="4280000"/>
                  <a:pt x="6305021" y="4425696"/>
                  <a:pt x="6125296" y="4425696"/>
                </a:cubicBezTo>
                <a:lnTo>
                  <a:pt x="325421" y="4425696"/>
                </a:lnTo>
                <a:cubicBezTo>
                  <a:pt x="145696" y="4425696"/>
                  <a:pt x="0" y="4280000"/>
                  <a:pt x="0" y="4100275"/>
                </a:cubicBezTo>
                <a:lnTo>
                  <a:pt x="0" y="325421"/>
                </a:lnTo>
                <a:cubicBezTo>
                  <a:pt x="0" y="145696"/>
                  <a:pt x="145696" y="0"/>
                  <a:pt x="325421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87768" y="1828800"/>
            <a:ext cx="4297680" cy="44288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4BF2A-D949-4DFB-9912-9D6234B797F2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7679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39"/>
            <a:ext cx="4855464" cy="1453896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5F2F272-6D18-7E06-3E9A-D10C5C5021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0075" y="2293496"/>
            <a:ext cx="4775158" cy="4039043"/>
          </a:xfrm>
          <a:custGeom>
            <a:avLst/>
            <a:gdLst>
              <a:gd name="connsiteX0" fmla="*/ 305917 w 4855463"/>
              <a:gd name="connsiteY0" fmla="*/ 0 h 4039043"/>
              <a:gd name="connsiteX1" fmla="*/ 4549547 w 4855463"/>
              <a:gd name="connsiteY1" fmla="*/ 0 h 4039043"/>
              <a:gd name="connsiteX2" fmla="*/ 4849249 w 4855463"/>
              <a:gd name="connsiteY2" fmla="*/ 244264 h 4039043"/>
              <a:gd name="connsiteX3" fmla="*/ 4855463 w 4855463"/>
              <a:gd name="connsiteY3" fmla="*/ 305907 h 4039043"/>
              <a:gd name="connsiteX4" fmla="*/ 4855463 w 4855463"/>
              <a:gd name="connsiteY4" fmla="*/ 3733136 h 4039043"/>
              <a:gd name="connsiteX5" fmla="*/ 4849249 w 4855463"/>
              <a:gd name="connsiteY5" fmla="*/ 3794779 h 4039043"/>
              <a:gd name="connsiteX6" fmla="*/ 4549547 w 4855463"/>
              <a:gd name="connsiteY6" fmla="*/ 4039043 h 4039043"/>
              <a:gd name="connsiteX7" fmla="*/ 305917 w 4855463"/>
              <a:gd name="connsiteY7" fmla="*/ 4039043 h 4039043"/>
              <a:gd name="connsiteX8" fmla="*/ 0 w 4855463"/>
              <a:gd name="connsiteY8" fmla="*/ 3733126 h 4039043"/>
              <a:gd name="connsiteX9" fmla="*/ 0 w 4855463"/>
              <a:gd name="connsiteY9" fmla="*/ 305917 h 4039043"/>
              <a:gd name="connsiteX10" fmla="*/ 305917 w 4855463"/>
              <a:gd name="connsiteY10" fmla="*/ 0 h 4039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855463" h="4039043">
                <a:moveTo>
                  <a:pt x="305917" y="0"/>
                </a:moveTo>
                <a:lnTo>
                  <a:pt x="4549547" y="0"/>
                </a:lnTo>
                <a:cubicBezTo>
                  <a:pt x="4697381" y="0"/>
                  <a:pt x="4820723" y="104863"/>
                  <a:pt x="4849249" y="244264"/>
                </a:cubicBezTo>
                <a:lnTo>
                  <a:pt x="4855463" y="305907"/>
                </a:lnTo>
                <a:lnTo>
                  <a:pt x="4855463" y="3733136"/>
                </a:lnTo>
                <a:lnTo>
                  <a:pt x="4849249" y="3794779"/>
                </a:lnTo>
                <a:cubicBezTo>
                  <a:pt x="4820723" y="3934180"/>
                  <a:pt x="4697381" y="4039043"/>
                  <a:pt x="4549547" y="4039043"/>
                </a:cubicBezTo>
                <a:lnTo>
                  <a:pt x="305917" y="4039043"/>
                </a:lnTo>
                <a:cubicBezTo>
                  <a:pt x="136964" y="4039043"/>
                  <a:pt x="0" y="3902079"/>
                  <a:pt x="0" y="3733126"/>
                </a:cubicBezTo>
                <a:lnTo>
                  <a:pt x="0" y="305917"/>
                </a:lnTo>
                <a:cubicBezTo>
                  <a:pt x="0" y="136964"/>
                  <a:pt x="136964" y="0"/>
                  <a:pt x="305917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549275"/>
            <a:ext cx="5585925" cy="5783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3594C-FF61-4FB6-A5E4-597CB7D69CB6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601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0218"/>
            <a:ext cx="3827439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4639E5C-EF58-65A1-C364-F58DE76158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0075" y="2293494"/>
            <a:ext cx="3666744" cy="4039044"/>
          </a:xfrm>
          <a:custGeom>
            <a:avLst/>
            <a:gdLst>
              <a:gd name="connsiteX0" fmla="*/ 292716 w 3666744"/>
              <a:gd name="connsiteY0" fmla="*/ 0 h 4039044"/>
              <a:gd name="connsiteX1" fmla="*/ 3374028 w 3666744"/>
              <a:gd name="connsiteY1" fmla="*/ 0 h 4039044"/>
              <a:gd name="connsiteX2" fmla="*/ 3666744 w 3666744"/>
              <a:gd name="connsiteY2" fmla="*/ 292716 h 4039044"/>
              <a:gd name="connsiteX3" fmla="*/ 3666744 w 3666744"/>
              <a:gd name="connsiteY3" fmla="*/ 3746328 h 4039044"/>
              <a:gd name="connsiteX4" fmla="*/ 3374028 w 3666744"/>
              <a:gd name="connsiteY4" fmla="*/ 4039044 h 4039044"/>
              <a:gd name="connsiteX5" fmla="*/ 292716 w 3666744"/>
              <a:gd name="connsiteY5" fmla="*/ 4039044 h 4039044"/>
              <a:gd name="connsiteX6" fmla="*/ 0 w 3666744"/>
              <a:gd name="connsiteY6" fmla="*/ 3746328 h 4039044"/>
              <a:gd name="connsiteX7" fmla="*/ 0 w 3666744"/>
              <a:gd name="connsiteY7" fmla="*/ 292716 h 4039044"/>
              <a:gd name="connsiteX8" fmla="*/ 292716 w 3666744"/>
              <a:gd name="connsiteY8" fmla="*/ 0 h 4039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6744" h="4039044">
                <a:moveTo>
                  <a:pt x="292716" y="0"/>
                </a:moveTo>
                <a:lnTo>
                  <a:pt x="3374028" y="0"/>
                </a:lnTo>
                <a:cubicBezTo>
                  <a:pt x="3535691" y="0"/>
                  <a:pt x="3666744" y="131053"/>
                  <a:pt x="3666744" y="292716"/>
                </a:cubicBezTo>
                <a:lnTo>
                  <a:pt x="3666744" y="3746328"/>
                </a:lnTo>
                <a:cubicBezTo>
                  <a:pt x="3666744" y="3907991"/>
                  <a:pt x="3535691" y="4039044"/>
                  <a:pt x="3374028" y="4039044"/>
                </a:cubicBezTo>
                <a:lnTo>
                  <a:pt x="292716" y="4039044"/>
                </a:lnTo>
                <a:cubicBezTo>
                  <a:pt x="131053" y="4039044"/>
                  <a:pt x="0" y="3907991"/>
                  <a:pt x="0" y="3746328"/>
                </a:cubicBezTo>
                <a:lnTo>
                  <a:pt x="0" y="292716"/>
                </a:lnTo>
                <a:cubicBezTo>
                  <a:pt x="0" y="131053"/>
                  <a:pt x="131053" y="0"/>
                  <a:pt x="29271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20787" y="549275"/>
            <a:ext cx="6561138" cy="57881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205C6-AA77-4A66-BB27-EE68DDD0D193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8077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776" y="782804"/>
            <a:ext cx="11201400" cy="4206240"/>
          </a:xfrm>
        </p:spPr>
        <p:txBody>
          <a:bodyPr>
            <a:normAutofit/>
          </a:bodyPr>
          <a:lstStyle>
            <a:lvl1pPr algn="ctr">
              <a:defRPr sz="278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DF3EE-4BB8-4215-E053-BF3ED1BB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5DF3-EEC7-45DF-A943-3E12702079E5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3AE6E7-0083-439C-3FBC-ADE4BE86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F27A3B-009A-1790-7D93-9A1F6351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775" y="4989044"/>
            <a:ext cx="11201399" cy="1225296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228600" indent="0" algn="ctr">
              <a:buNone/>
              <a:defRPr sz="2000"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457200" indent="0" algn="ctr">
              <a:buNone/>
              <a:defRPr sz="1800"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685800" indent="0" algn="ctr">
              <a:buNone/>
              <a:defRPr sz="1600"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914400" indent="0" algn="ctr">
              <a:buNone/>
              <a:defRPr sz="1400"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75705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776" y="782804"/>
            <a:ext cx="11201400" cy="4206240"/>
          </a:xfrm>
        </p:spPr>
        <p:txBody>
          <a:bodyPr>
            <a:normAutofit/>
          </a:bodyPr>
          <a:lstStyle>
            <a:lvl1pPr algn="ctr">
              <a:defRPr sz="27800"/>
            </a:lvl1pPr>
          </a:lstStyle>
          <a:p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DF3EE-4BB8-4215-E053-BF3ED1BB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9EAFF-A363-4554-A2A5-F61FABD0CE04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3AE6E7-0083-439C-3FBC-ADE4BE86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F27A3B-009A-1790-7D93-9A1F6351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776" y="4989044"/>
            <a:ext cx="11201400" cy="1225296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228600" indent="0" algn="ctr">
              <a:buNone/>
              <a:defRPr sz="2400"/>
            </a:lvl2pPr>
            <a:lvl3pPr marL="457200" indent="0" algn="ctr">
              <a:buNone/>
              <a:defRPr sz="2000"/>
            </a:lvl3pPr>
            <a:lvl4pPr marL="685800" indent="0" algn="ctr">
              <a:buNone/>
              <a:defRPr sz="1800"/>
            </a:lvl4pPr>
            <a:lvl5pPr marL="914400" indent="0" algn="ctr"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80835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768" y="603504"/>
            <a:ext cx="11201400" cy="4206240"/>
          </a:xfrm>
        </p:spPr>
        <p:txBody>
          <a:bodyPr>
            <a:normAutofit/>
          </a:bodyPr>
          <a:lstStyle>
            <a:lvl1pPr algn="l">
              <a:defRPr sz="278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DF3EE-4BB8-4215-E053-BF3ED1BB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47950-0717-4110-9557-F08D8A545BF8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3AE6E7-0083-439C-3FBC-ADE4BE86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F27A3B-009A-1790-7D93-9A1F6351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68" y="4809744"/>
            <a:ext cx="5897880" cy="135331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228600" indent="0" algn="l">
              <a:buNone/>
              <a:defRPr sz="2400"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457200" indent="0" algn="l">
              <a:buNone/>
              <a:defRPr sz="2000"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685800" indent="0" algn="l">
              <a:buNone/>
              <a:defRPr sz="1800"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914400" indent="0" algn="l">
              <a:buNone/>
              <a:defRPr sz="1600"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504389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5276088"/>
            <a:ext cx="11347704" cy="786384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980176"/>
            <a:ext cx="11347704" cy="530352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F9A648C8-0436-6FAF-8B52-BA15EFB5F9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2901" y="343038"/>
            <a:ext cx="11506200" cy="4792766"/>
          </a:xfrm>
          <a:custGeom>
            <a:avLst/>
            <a:gdLst>
              <a:gd name="connsiteX0" fmla="*/ 292023 w 11506200"/>
              <a:gd name="connsiteY0" fmla="*/ 0 h 4792766"/>
              <a:gd name="connsiteX1" fmla="*/ 11214177 w 11506200"/>
              <a:gd name="connsiteY1" fmla="*/ 0 h 4792766"/>
              <a:gd name="connsiteX2" fmla="*/ 11506200 w 11506200"/>
              <a:gd name="connsiteY2" fmla="*/ 292023 h 4792766"/>
              <a:gd name="connsiteX3" fmla="*/ 11506200 w 11506200"/>
              <a:gd name="connsiteY3" fmla="*/ 4500743 h 4792766"/>
              <a:gd name="connsiteX4" fmla="*/ 11214177 w 11506200"/>
              <a:gd name="connsiteY4" fmla="*/ 4792766 h 4792766"/>
              <a:gd name="connsiteX5" fmla="*/ 292023 w 11506200"/>
              <a:gd name="connsiteY5" fmla="*/ 4792766 h 4792766"/>
              <a:gd name="connsiteX6" fmla="*/ 0 w 11506200"/>
              <a:gd name="connsiteY6" fmla="*/ 4500743 h 4792766"/>
              <a:gd name="connsiteX7" fmla="*/ 0 w 11506200"/>
              <a:gd name="connsiteY7" fmla="*/ 292023 h 4792766"/>
              <a:gd name="connsiteX8" fmla="*/ 292023 w 11506200"/>
              <a:gd name="connsiteY8" fmla="*/ 0 h 4792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6200" h="4792766">
                <a:moveTo>
                  <a:pt x="292023" y="0"/>
                </a:moveTo>
                <a:lnTo>
                  <a:pt x="11214177" y="0"/>
                </a:lnTo>
                <a:cubicBezTo>
                  <a:pt x="11375457" y="0"/>
                  <a:pt x="11506200" y="130743"/>
                  <a:pt x="11506200" y="292023"/>
                </a:cubicBezTo>
                <a:lnTo>
                  <a:pt x="11506200" y="4500743"/>
                </a:lnTo>
                <a:cubicBezTo>
                  <a:pt x="11506200" y="4662023"/>
                  <a:pt x="11375457" y="4792766"/>
                  <a:pt x="11214177" y="4792766"/>
                </a:cubicBezTo>
                <a:lnTo>
                  <a:pt x="292023" y="4792766"/>
                </a:lnTo>
                <a:cubicBezTo>
                  <a:pt x="130743" y="4792766"/>
                  <a:pt x="0" y="4662023"/>
                  <a:pt x="0" y="4500743"/>
                </a:cubicBezTo>
                <a:lnTo>
                  <a:pt x="0" y="292023"/>
                </a:lnTo>
                <a:cubicBezTo>
                  <a:pt x="0" y="130743"/>
                  <a:pt x="130743" y="0"/>
                  <a:pt x="292023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519672"/>
            <a:ext cx="3494314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A94E042F-6826-4E41-A6B0-8BF606E4151E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519672"/>
            <a:ext cx="280540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519672"/>
            <a:ext cx="42920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685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F94A-833D-4D19-8ACB-52DAEF08569A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548640"/>
            <a:ext cx="8266176" cy="5605272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/>
              <a:t>Click to edit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97495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9616" y="1823376"/>
            <a:ext cx="9198864" cy="2875175"/>
          </a:xfrm>
        </p:spPr>
        <p:txBody>
          <a:bodyPr anchor="ctr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3A70-5484-4418-A739-7B973E09E7E8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5276088"/>
            <a:ext cx="9198864" cy="466344"/>
          </a:xfr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228600" indent="0">
              <a:buNone/>
              <a:defRPr sz="20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2pPr>
            <a:lvl3pPr marL="457200" indent="0">
              <a:buNone/>
              <a:defRPr sz="18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3pPr>
            <a:lvl4pPr marL="685800" indent="0">
              <a:buNone/>
              <a:defRPr sz="16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4pPr>
            <a:lvl5pPr marL="914400" indent="0">
              <a:buNone/>
              <a:defRPr sz="14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Quote Author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49805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4A9563B-AAD5-FEB6-A529-82D8BF95E524}"/>
              </a:ext>
            </a:extLst>
          </p:cNvPr>
          <p:cNvSpPr/>
          <p:nvPr userDrawn="1"/>
        </p:nvSpPr>
        <p:spPr>
          <a:xfrm>
            <a:off x="806386" y="760151"/>
            <a:ext cx="10579222" cy="5337698"/>
          </a:xfrm>
          <a:prstGeom prst="roundRect">
            <a:avLst>
              <a:gd name="adj" fmla="val 6093"/>
            </a:avLst>
          </a:pr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55064" y="2092751"/>
            <a:ext cx="8695944" cy="212810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3800"/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9960C-742D-4508-821A-E36FD033CDBF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655064" y="5120640"/>
            <a:ext cx="8695944" cy="62179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b="1" dirty="0"/>
            </a:lvl1pPr>
            <a:lvl2pPr marL="228600" indent="0">
              <a:buNone/>
              <a:defRPr lang="en-US" b="1" dirty="0"/>
            </a:lvl2pPr>
            <a:lvl3pPr marL="457200" indent="0">
              <a:buNone/>
              <a:defRPr lang="en-US" b="1" dirty="0"/>
            </a:lvl3pPr>
            <a:lvl4pPr marL="685800" indent="0">
              <a:buNone/>
              <a:defRPr lang="en-US" b="1" dirty="0"/>
            </a:lvl4pPr>
            <a:lvl5pPr marL="914400" indent="0">
              <a:buNone/>
              <a:defRPr lang="en-US" b="1" dirty="0"/>
            </a:lvl5pPr>
          </a:lstStyle>
          <a:p>
            <a:pPr lvl="0"/>
            <a:r>
              <a:rPr lang="en-US"/>
              <a:t>Quote Author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285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9768" y="438912"/>
            <a:ext cx="9619488" cy="452628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965192"/>
            <a:ext cx="5431536" cy="128930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7E0D0A5-9A76-413F-B8E0-5A45841D7E46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775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9768" y="1179576"/>
            <a:ext cx="9317736" cy="3785616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965192"/>
            <a:ext cx="5431536" cy="128930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D0AF003-CBE1-47D7-BB91-14D8E3A57039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4045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294248"/>
            <a:ext cx="11164825" cy="95848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7BFCD9-16A4-5745-7BB3-7836095FF1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213" y="2020825"/>
            <a:ext cx="5211762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30EDC57-7D17-D4C8-5C60-A44A480EA9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750" y="2020824"/>
            <a:ext cx="521335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EEC48-96C8-40C8-BC32-68BFC261013A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0834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76166"/>
            <a:ext cx="11164824" cy="976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7" y="1380744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B5BB1DC-4DAA-D220-25A9-5752C158FD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213" y="2020888"/>
            <a:ext cx="5211762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2512" y="1380744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AB67A04-5E8D-18C5-D47A-A5B5CFE568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750" y="2020888"/>
            <a:ext cx="521335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79F91-8FDB-4AB3-84FB-6B8E68AF702B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2581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1D436-D43A-4662-BADB-33E2F793B997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9691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C9DBE-31FF-4D71-B719-92EBAC3193CE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1745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769" y="2311121"/>
            <a:ext cx="3309608" cy="3993263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6995" y="553616"/>
            <a:ext cx="6466741" cy="5752566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F576B-5432-44C5-AE72-B8C78722FE99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599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4590288" cy="3739896"/>
          </a:xfrm>
        </p:spPr>
        <p:txBody>
          <a:bodyPr anchor="t">
            <a:normAutofit/>
          </a:bodyPr>
          <a:lstStyle>
            <a:lvl1pPr algn="l">
              <a:defRPr sz="5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206240" cy="138074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55FC269D-AA10-2D35-8DD6-33E0E2CC40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91348" y="343038"/>
            <a:ext cx="6257031" cy="6172200"/>
          </a:xfrm>
          <a:custGeom>
            <a:avLst/>
            <a:gdLst>
              <a:gd name="connsiteX0" fmla="*/ 318609 w 6257031"/>
              <a:gd name="connsiteY0" fmla="*/ 0 h 6172200"/>
              <a:gd name="connsiteX1" fmla="*/ 5938422 w 6257031"/>
              <a:gd name="connsiteY1" fmla="*/ 0 h 6172200"/>
              <a:gd name="connsiteX2" fmla="*/ 6257031 w 6257031"/>
              <a:gd name="connsiteY2" fmla="*/ 318609 h 6172200"/>
              <a:gd name="connsiteX3" fmla="*/ 6257031 w 6257031"/>
              <a:gd name="connsiteY3" fmla="*/ 5853591 h 6172200"/>
              <a:gd name="connsiteX4" fmla="*/ 5938422 w 6257031"/>
              <a:gd name="connsiteY4" fmla="*/ 6172200 h 6172200"/>
              <a:gd name="connsiteX5" fmla="*/ 318609 w 6257031"/>
              <a:gd name="connsiteY5" fmla="*/ 6172200 h 6172200"/>
              <a:gd name="connsiteX6" fmla="*/ 0 w 6257031"/>
              <a:gd name="connsiteY6" fmla="*/ 5853591 h 6172200"/>
              <a:gd name="connsiteX7" fmla="*/ 0 w 6257031"/>
              <a:gd name="connsiteY7" fmla="*/ 318609 h 6172200"/>
              <a:gd name="connsiteX8" fmla="*/ 318609 w 6257031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57031" h="6172200">
                <a:moveTo>
                  <a:pt x="318609" y="0"/>
                </a:moveTo>
                <a:lnTo>
                  <a:pt x="5938422" y="0"/>
                </a:lnTo>
                <a:cubicBezTo>
                  <a:pt x="6114385" y="0"/>
                  <a:pt x="6257031" y="142646"/>
                  <a:pt x="6257031" y="318609"/>
                </a:cubicBezTo>
                <a:lnTo>
                  <a:pt x="6257031" y="5853591"/>
                </a:lnTo>
                <a:cubicBezTo>
                  <a:pt x="6257031" y="6029554"/>
                  <a:pt x="6114385" y="6172200"/>
                  <a:pt x="5938422" y="6172200"/>
                </a:cubicBezTo>
                <a:lnTo>
                  <a:pt x="318609" y="6172200"/>
                </a:lnTo>
                <a:cubicBezTo>
                  <a:pt x="142646" y="6172200"/>
                  <a:pt x="0" y="6029554"/>
                  <a:pt x="0" y="5853591"/>
                </a:cubicBezTo>
                <a:lnTo>
                  <a:pt x="0" y="318609"/>
                </a:lnTo>
                <a:cubicBezTo>
                  <a:pt x="0" y="142646"/>
                  <a:pt x="142646" y="0"/>
                  <a:pt x="318609" y="0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3E408205-B154-4943-AEBC-86E16421E5DB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7511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7784"/>
            <a:ext cx="3713996" cy="2212313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767" y="2826137"/>
            <a:ext cx="3310128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DACA751-BBB2-3E33-EA6C-54B4A7F684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342901"/>
            <a:ext cx="6785782" cy="6172198"/>
          </a:xfrm>
          <a:custGeom>
            <a:avLst/>
            <a:gdLst>
              <a:gd name="connsiteX0" fmla="*/ 264355 w 6785782"/>
              <a:gd name="connsiteY0" fmla="*/ 0 h 6172198"/>
              <a:gd name="connsiteX1" fmla="*/ 6521427 w 6785782"/>
              <a:gd name="connsiteY1" fmla="*/ 0 h 6172198"/>
              <a:gd name="connsiteX2" fmla="*/ 6785782 w 6785782"/>
              <a:gd name="connsiteY2" fmla="*/ 264355 h 6172198"/>
              <a:gd name="connsiteX3" fmla="*/ 6785782 w 6785782"/>
              <a:gd name="connsiteY3" fmla="*/ 5907843 h 6172198"/>
              <a:gd name="connsiteX4" fmla="*/ 6521427 w 6785782"/>
              <a:gd name="connsiteY4" fmla="*/ 6172198 h 6172198"/>
              <a:gd name="connsiteX5" fmla="*/ 264355 w 6785782"/>
              <a:gd name="connsiteY5" fmla="*/ 6172198 h 6172198"/>
              <a:gd name="connsiteX6" fmla="*/ 0 w 6785782"/>
              <a:gd name="connsiteY6" fmla="*/ 5907843 h 6172198"/>
              <a:gd name="connsiteX7" fmla="*/ 0 w 6785782"/>
              <a:gd name="connsiteY7" fmla="*/ 264355 h 6172198"/>
              <a:gd name="connsiteX8" fmla="*/ 264355 w 6785782"/>
              <a:gd name="connsiteY8" fmla="*/ 0 h 617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85782" h="6172198">
                <a:moveTo>
                  <a:pt x="264355" y="0"/>
                </a:moveTo>
                <a:lnTo>
                  <a:pt x="6521427" y="0"/>
                </a:lnTo>
                <a:cubicBezTo>
                  <a:pt x="6667426" y="0"/>
                  <a:pt x="6785782" y="118356"/>
                  <a:pt x="6785782" y="264355"/>
                </a:cubicBezTo>
                <a:lnTo>
                  <a:pt x="6785782" y="5907843"/>
                </a:lnTo>
                <a:cubicBezTo>
                  <a:pt x="6785782" y="6053842"/>
                  <a:pt x="6667426" y="6172198"/>
                  <a:pt x="6521427" y="6172198"/>
                </a:cubicBezTo>
                <a:lnTo>
                  <a:pt x="264355" y="6172198"/>
                </a:lnTo>
                <a:cubicBezTo>
                  <a:pt x="118356" y="6172198"/>
                  <a:pt x="0" y="6053842"/>
                  <a:pt x="0" y="5907843"/>
                </a:cubicBezTo>
                <a:lnTo>
                  <a:pt x="0" y="264355"/>
                </a:lnTo>
                <a:cubicBezTo>
                  <a:pt x="0" y="118356"/>
                  <a:pt x="118356" y="0"/>
                  <a:pt x="264355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66CE1-0051-42BD-BBD3-CB4EC65FC51D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02161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29768"/>
            <a:ext cx="10890374" cy="1627632"/>
          </a:xfrm>
        </p:spPr>
        <p:txBody>
          <a:bodyPr anchor="t">
            <a:noAutofit/>
          </a:bodyPr>
          <a:lstStyle>
            <a:lvl1pPr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68" y="3264408"/>
            <a:ext cx="10890374" cy="2834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4B75-5BA7-423E-A6AE-B3781CB72AA9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628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27318"/>
            <a:ext cx="7370064" cy="184202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3622673"/>
            <a:ext cx="7370064" cy="22311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C1F7B-2472-4057-932A-A13696216B5F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9701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5330952" cy="3739896"/>
          </a:xfrm>
        </p:spPr>
        <p:txBody>
          <a:bodyPr anchor="t">
            <a:normAutofit/>
          </a:bodyPr>
          <a:lstStyle>
            <a:lvl1pPr algn="l"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517136" cy="138074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BD144122-2A67-493C-895E-2682608B0F6A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8F28510C-0939-D915-FCC8-7D8AD44757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7247" y="342900"/>
            <a:ext cx="5334000" cy="6172200"/>
          </a:xfrm>
          <a:custGeom>
            <a:avLst/>
            <a:gdLst>
              <a:gd name="connsiteX0" fmla="*/ 305905 w 5334000"/>
              <a:gd name="connsiteY0" fmla="*/ 0 h 6172200"/>
              <a:gd name="connsiteX1" fmla="*/ 5028095 w 5334000"/>
              <a:gd name="connsiteY1" fmla="*/ 0 h 6172200"/>
              <a:gd name="connsiteX2" fmla="*/ 5334000 w 5334000"/>
              <a:gd name="connsiteY2" fmla="*/ 305905 h 6172200"/>
              <a:gd name="connsiteX3" fmla="*/ 5334000 w 5334000"/>
              <a:gd name="connsiteY3" fmla="*/ 5866295 h 6172200"/>
              <a:gd name="connsiteX4" fmla="*/ 5028095 w 5334000"/>
              <a:gd name="connsiteY4" fmla="*/ 6172200 h 6172200"/>
              <a:gd name="connsiteX5" fmla="*/ 305905 w 5334000"/>
              <a:gd name="connsiteY5" fmla="*/ 6172200 h 6172200"/>
              <a:gd name="connsiteX6" fmla="*/ 0 w 5334000"/>
              <a:gd name="connsiteY6" fmla="*/ 5866295 h 6172200"/>
              <a:gd name="connsiteX7" fmla="*/ 0 w 5334000"/>
              <a:gd name="connsiteY7" fmla="*/ 305905 h 6172200"/>
              <a:gd name="connsiteX8" fmla="*/ 305905 w 53340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4000" h="6172200">
                <a:moveTo>
                  <a:pt x="305905" y="0"/>
                </a:moveTo>
                <a:lnTo>
                  <a:pt x="5028095" y="0"/>
                </a:lnTo>
                <a:cubicBezTo>
                  <a:pt x="5197042" y="0"/>
                  <a:pt x="5334000" y="136958"/>
                  <a:pt x="5334000" y="305905"/>
                </a:cubicBezTo>
                <a:lnTo>
                  <a:pt x="5334000" y="5866295"/>
                </a:lnTo>
                <a:cubicBezTo>
                  <a:pt x="5334000" y="6035242"/>
                  <a:pt x="5197042" y="6172200"/>
                  <a:pt x="5028095" y="6172200"/>
                </a:cubicBezTo>
                <a:lnTo>
                  <a:pt x="305905" y="6172200"/>
                </a:lnTo>
                <a:cubicBezTo>
                  <a:pt x="136958" y="6172200"/>
                  <a:pt x="0" y="6035242"/>
                  <a:pt x="0" y="5866295"/>
                </a:cubicBezTo>
                <a:lnTo>
                  <a:pt x="0" y="305905"/>
                </a:lnTo>
                <a:cubicBezTo>
                  <a:pt x="0" y="136958"/>
                  <a:pt x="136958" y="0"/>
                  <a:pt x="305905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598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9480" y="411480"/>
            <a:ext cx="4361688" cy="3968496"/>
          </a:xfrm>
        </p:spPr>
        <p:txBody>
          <a:bodyPr anchor="t">
            <a:normAutofit/>
          </a:bodyPr>
          <a:lstStyle>
            <a:lvl1pPr algn="l"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9480" y="4873752"/>
            <a:ext cx="4206240" cy="138074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55FC269D-AA10-2D35-8DD6-33E0E2CC40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7472" y="343038"/>
            <a:ext cx="6257031" cy="6172200"/>
          </a:xfrm>
          <a:custGeom>
            <a:avLst/>
            <a:gdLst>
              <a:gd name="connsiteX0" fmla="*/ 318609 w 6257031"/>
              <a:gd name="connsiteY0" fmla="*/ 0 h 6172200"/>
              <a:gd name="connsiteX1" fmla="*/ 5938422 w 6257031"/>
              <a:gd name="connsiteY1" fmla="*/ 0 h 6172200"/>
              <a:gd name="connsiteX2" fmla="*/ 6257031 w 6257031"/>
              <a:gd name="connsiteY2" fmla="*/ 318609 h 6172200"/>
              <a:gd name="connsiteX3" fmla="*/ 6257031 w 6257031"/>
              <a:gd name="connsiteY3" fmla="*/ 5853591 h 6172200"/>
              <a:gd name="connsiteX4" fmla="*/ 5938422 w 6257031"/>
              <a:gd name="connsiteY4" fmla="*/ 6172200 h 6172200"/>
              <a:gd name="connsiteX5" fmla="*/ 318609 w 6257031"/>
              <a:gd name="connsiteY5" fmla="*/ 6172200 h 6172200"/>
              <a:gd name="connsiteX6" fmla="*/ 0 w 6257031"/>
              <a:gd name="connsiteY6" fmla="*/ 5853591 h 6172200"/>
              <a:gd name="connsiteX7" fmla="*/ 0 w 6257031"/>
              <a:gd name="connsiteY7" fmla="*/ 318609 h 6172200"/>
              <a:gd name="connsiteX8" fmla="*/ 318609 w 6257031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57031" h="6172200">
                <a:moveTo>
                  <a:pt x="318609" y="0"/>
                </a:moveTo>
                <a:lnTo>
                  <a:pt x="5938422" y="0"/>
                </a:lnTo>
                <a:cubicBezTo>
                  <a:pt x="6114385" y="0"/>
                  <a:pt x="6257031" y="142646"/>
                  <a:pt x="6257031" y="318609"/>
                </a:cubicBezTo>
                <a:lnTo>
                  <a:pt x="6257031" y="5853591"/>
                </a:lnTo>
                <a:cubicBezTo>
                  <a:pt x="6257031" y="6029554"/>
                  <a:pt x="6114385" y="6172200"/>
                  <a:pt x="5938422" y="6172200"/>
                </a:cubicBezTo>
                <a:lnTo>
                  <a:pt x="318609" y="6172200"/>
                </a:lnTo>
                <a:cubicBezTo>
                  <a:pt x="142646" y="6172200"/>
                  <a:pt x="0" y="6029554"/>
                  <a:pt x="0" y="5853591"/>
                </a:cubicBezTo>
                <a:lnTo>
                  <a:pt x="0" y="318609"/>
                </a:lnTo>
                <a:cubicBezTo>
                  <a:pt x="0" y="142646"/>
                  <a:pt x="142646" y="0"/>
                  <a:pt x="318609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486A74E5-A9C0-4E5C-851E-13F6D920EA1A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848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27A12A6-507C-2714-2F24-09ADE11584C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7772400" cy="4562856"/>
          </a:xfrm>
        </p:spPr>
        <p:txBody>
          <a:bodyPr anchor="b">
            <a:normAutofit/>
          </a:bodyPr>
          <a:lstStyle>
            <a:lvl1pPr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C7299-89AC-DB5B-B75E-E02A0040A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429768"/>
            <a:ext cx="7772400" cy="78638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188DBF3-F598-4A31-8E9B-511F7F0D5E47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4145AC3-CC88-4C8A-A6CE-8D44921B6A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5944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7772400" cy="4562856"/>
          </a:xfrm>
        </p:spPr>
        <p:txBody>
          <a:bodyPr anchor="b"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C7299-89AC-DB5B-B75E-E02A0040A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429768"/>
            <a:ext cx="7772400" cy="78638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88DBF3-F598-4A31-8E9B-511F7F0D5E47}" type="datetime1">
              <a:rPr lang="en-US" smtClean="0"/>
              <a:pPr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145AC3-CC88-4C8A-A6CE-8D44921B6A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9633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83464"/>
            <a:ext cx="10652760" cy="9692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1380744"/>
            <a:ext cx="10652760" cy="4901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9768" y="6519672"/>
            <a:ext cx="2843784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8A7B9ABC-2BDA-432C-8D53-84813DB6E36F}" type="datetime1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60536" y="6519672"/>
            <a:ext cx="2642616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5720" y="6519672"/>
            <a:ext cx="457200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288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715" r:id="rId2"/>
    <p:sldLayoutId id="2147483676" r:id="rId3"/>
    <p:sldLayoutId id="2147483712" r:id="rId4"/>
    <p:sldLayoutId id="2147483698" r:id="rId5"/>
    <p:sldLayoutId id="2147483734" r:id="rId6"/>
    <p:sldLayoutId id="2147483736" r:id="rId7"/>
    <p:sldLayoutId id="2147483729" r:id="rId8"/>
    <p:sldLayoutId id="2147483783" r:id="rId9"/>
    <p:sldLayoutId id="2147483716" r:id="rId10"/>
    <p:sldLayoutId id="2147483782" r:id="rId11"/>
    <p:sldLayoutId id="2147483713" r:id="rId12"/>
    <p:sldLayoutId id="2147483732" r:id="rId13"/>
    <p:sldLayoutId id="2147483662" r:id="rId14"/>
    <p:sldLayoutId id="2147483679" r:id="rId15"/>
    <p:sldLayoutId id="2147483680" r:id="rId16"/>
    <p:sldLayoutId id="2147483681" r:id="rId17"/>
    <p:sldLayoutId id="2147483778" r:id="rId18"/>
    <p:sldLayoutId id="2147483777" r:id="rId19"/>
    <p:sldLayoutId id="2147483689" r:id="rId20"/>
    <p:sldLayoutId id="2147483690" r:id="rId21"/>
    <p:sldLayoutId id="2147483707" r:id="rId22"/>
    <p:sldLayoutId id="2147483708" r:id="rId23"/>
    <p:sldLayoutId id="2147483692" r:id="rId24"/>
    <p:sldLayoutId id="2147483691" r:id="rId25"/>
    <p:sldLayoutId id="2147483743" r:id="rId26"/>
    <p:sldLayoutId id="2147483744" r:id="rId27"/>
    <p:sldLayoutId id="2147483694" r:id="rId28"/>
    <p:sldLayoutId id="2147483770" r:id="rId29"/>
    <p:sldLayoutId id="2147483769" r:id="rId30"/>
    <p:sldLayoutId id="2147483771" r:id="rId31"/>
    <p:sldLayoutId id="2147483693" r:id="rId32"/>
    <p:sldLayoutId id="2147483711" r:id="rId33"/>
    <p:sldLayoutId id="2147483672" r:id="rId34"/>
    <p:sldLayoutId id="2147483673" r:id="rId35"/>
    <p:sldLayoutId id="2147483696" r:id="rId36"/>
    <p:sldLayoutId id="2147483780" r:id="rId37"/>
    <p:sldLayoutId id="2147483740" r:id="rId38"/>
    <p:sldLayoutId id="2147483779" r:id="rId39"/>
    <p:sldLayoutId id="2147483776" r:id="rId40"/>
    <p:sldLayoutId id="2147483757" r:id="rId41"/>
    <p:sldLayoutId id="2147483762" r:id="rId42"/>
    <p:sldLayoutId id="2147483764" r:id="rId43"/>
    <p:sldLayoutId id="2147483767" r:id="rId44"/>
    <p:sldLayoutId id="2147483664" r:id="rId45"/>
    <p:sldLayoutId id="2147483665" r:id="rId46"/>
    <p:sldLayoutId id="2147483666" r:id="rId47"/>
    <p:sldLayoutId id="2147483667" r:id="rId48"/>
    <p:sldLayoutId id="2147483668" r:id="rId49"/>
    <p:sldLayoutId id="2147483669" r:id="rId50"/>
    <p:sldLayoutId id="2147483685" r:id="rId51"/>
    <p:sldLayoutId id="2147483730" r:id="rId5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hyperlink" Target="https://edintegrity.biomedcentral.com/articles/10.1007/s40979-024-00170-7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6.xml"/><Relationship Id="rId6" Type="http://schemas.openxmlformats.org/officeDocument/2006/relationships/hyperlink" Target="https://link.springer.com/article/10.1007/s10805-011-9147-y" TargetMode="External"/><Relationship Id="rId5" Type="http://schemas.openxmlformats.org/officeDocument/2006/relationships/hyperlink" Target="https://doi.org/10.1080/02602938.2020.1826900" TargetMode="External"/><Relationship Id="rId4" Type="http://schemas.openxmlformats.org/officeDocument/2006/relationships/hyperlink" Target="https://www.chronicle.com/article/cheaters-usually-do-win-in-the-classroom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ffalo.edu/academic-integrity/instructors.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FACAB-959D-812F-8963-C96537EDB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E92D4A-2B01-7C79-765D-37A3B92265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5276088"/>
            <a:ext cx="11347704" cy="786384"/>
          </a:xfrm>
        </p:spPr>
        <p:txBody>
          <a:bodyPr/>
          <a:lstStyle/>
          <a:p>
            <a:r>
              <a:rPr lang="en-US" dirty="0"/>
              <a:t>Working with Faculty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14E2E02-FD44-8495-42A7-69BFA6085D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980176"/>
            <a:ext cx="11347704" cy="530352"/>
          </a:xfrm>
        </p:spPr>
        <p:txBody>
          <a:bodyPr>
            <a:normAutofit/>
          </a:bodyPr>
          <a:lstStyle/>
          <a:p>
            <a:r>
              <a:rPr lang="en-US" dirty="0"/>
              <a:t>With Kelly Ahuna and Joseph Brown</a:t>
            </a:r>
          </a:p>
        </p:txBody>
      </p:sp>
      <p:pic>
        <p:nvPicPr>
          <p:cNvPr id="5" name="Picture Placeholder 4" descr="A dock on a body of water">
            <a:extLst>
              <a:ext uri="{FF2B5EF4-FFF2-40B4-BE49-F238E27FC236}">
                <a16:creationId xmlns:a16="http://schemas.microsoft.com/office/drawing/2014/main" id="{78399731-5F97-E9F2-6BCE-D012F2544B7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2901" y="343038"/>
            <a:ext cx="11506200" cy="4792766"/>
          </a:xfrm>
        </p:spPr>
      </p:pic>
    </p:spTree>
    <p:extLst>
      <p:ext uri="{BB962C8B-B14F-4D97-AF65-F5344CB8AC3E}">
        <p14:creationId xmlns:p14="http://schemas.microsoft.com/office/powerpoint/2010/main" val="1640834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FC9F63-E4D0-A0A4-0742-1E743CDDB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423" y="502020"/>
            <a:ext cx="5313689" cy="9311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49000"/>
                  </a:schemeClr>
                </a:solidFill>
              </a:rPr>
              <a:t>Considerations</a:t>
            </a:r>
            <a:endParaRPr lang="en-US" sz="4000" b="1" kern="1200" dirty="0">
              <a:solidFill>
                <a:schemeClr val="accent1">
                  <a:lumMod val="49000"/>
                </a:schemeClr>
              </a:solidFill>
              <a:latin typeface="+mj-l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531A8C-7955-70E9-1FD9-42A1FA7680F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2696" y="1523305"/>
            <a:ext cx="6346937" cy="487929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285750" indent="-285750">
              <a:lnSpc>
                <a:spcPct val="100000"/>
              </a:lnSpc>
            </a:pPr>
            <a:r>
              <a:rPr lang="en-US" sz="2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Organizational/institutional issues.</a:t>
            </a:r>
            <a:endParaRPr lang="en-US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marL="514350" lvl="1" indent="-285750">
              <a:lnSpc>
                <a:spcPct val="100000"/>
              </a:lnSpc>
              <a:buFont typeface="Courier New" panose="020B0604020202020204" pitchFamily="34" charset="0"/>
              <a:buChar char="o"/>
            </a:pP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"Heat" from other parts of university. </a:t>
            </a:r>
          </a:p>
          <a:p>
            <a:pPr marL="285750" indent="-285750">
              <a:lnSpc>
                <a:spcPct val="100000"/>
              </a:lnSpc>
            </a:pPr>
            <a:r>
              <a:rPr lang="en-US" sz="2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Concerns about upper administration.</a:t>
            </a:r>
          </a:p>
          <a:p>
            <a:pPr marL="285750" indent="-285750">
              <a:lnSpc>
                <a:spcPct val="100000"/>
              </a:lnSpc>
            </a:pPr>
            <a:r>
              <a:rPr lang="en-US" sz="2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Adjuncts and pay rates. </a:t>
            </a:r>
            <a:endParaRPr lang="en-US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marL="285750" indent="-285750">
              <a:lnSpc>
                <a:spcPct val="100000"/>
              </a:lnSpc>
            </a:pPr>
            <a:r>
              <a:rPr lang="en-US" sz="2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Not overt part of promotion/tenure. </a:t>
            </a:r>
          </a:p>
          <a:p>
            <a:pPr marL="285750" indent="-285750">
              <a:lnSpc>
                <a:spcPct val="100000"/>
              </a:lnSpc>
            </a:pPr>
            <a:r>
              <a:rPr lang="en-US" sz="2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Avoid combative language ("front line," "arms race," "in the trenches")</a:t>
            </a:r>
          </a:p>
          <a:p>
            <a:pPr marL="285750" indent="-285750">
              <a:lnSpc>
                <a:spcPct val="100000"/>
              </a:lnSpc>
            </a:pPr>
            <a:r>
              <a:rPr lang="en-US" sz="2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Worry about student evaluations. </a:t>
            </a:r>
          </a:p>
          <a:p>
            <a:pPr marL="514350" lvl="1" indent="-285750">
              <a:lnSpc>
                <a:spcPct val="100000"/>
              </a:lnSpc>
              <a:buFont typeface="Courier New" panose="020B0604020202020204" pitchFamily="34" charset="0"/>
              <a:buChar char="o"/>
            </a:pP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Offer to write letters of support. </a:t>
            </a:r>
          </a:p>
          <a:p>
            <a:pPr marL="285750" indent="-285750">
              <a:lnSpc>
                <a:spcPct val="100000"/>
              </a:lnSpc>
            </a:pPr>
            <a:r>
              <a:rPr lang="en-US" sz="2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Promote a culture of appreciation</a:t>
            </a:r>
          </a:p>
          <a:p>
            <a:pPr marL="514350" lvl="1" indent="-285750">
              <a:lnSpc>
                <a:spcPct val="100000"/>
              </a:lnSpc>
              <a:buFont typeface="Courier New" panose="020B0604020202020204" pitchFamily="34" charset="0"/>
              <a:buChar char="o"/>
            </a:pP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Academic integrity awards.</a:t>
            </a:r>
          </a:p>
          <a:p>
            <a:pPr marL="514350" lvl="1" indent="-285750">
              <a:lnSpc>
                <a:spcPct val="100000"/>
              </a:lnSpc>
              <a:buFont typeface="Courier New" panose="020B0604020202020204" pitchFamily="34" charset="0"/>
              <a:buChar char="o"/>
            </a:pP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Acknowledge efforts. </a:t>
            </a:r>
            <a:endParaRPr lang="en-US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Placeholder 5" descr="A person and child walking on a beach">
            <a:extLst>
              <a:ext uri="{FF2B5EF4-FFF2-40B4-BE49-F238E27FC236}">
                <a16:creationId xmlns:a16="http://schemas.microsoft.com/office/drawing/2014/main" id="{6CC5843F-257A-BB26-6799-DE82ED07E9C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075967" y="1147134"/>
            <a:ext cx="4170530" cy="459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75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20AFC61-58D8-9A41-F18F-40FEBA284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429513"/>
            <a:ext cx="10499557" cy="4943855"/>
          </a:xfrm>
        </p:spPr>
        <p:txBody>
          <a:bodyPr>
            <a:normAutofit fontScale="90000"/>
          </a:bodyPr>
          <a:lstStyle/>
          <a:p>
            <a:br>
              <a:rPr lang="en-US" sz="2400" dirty="0">
                <a:solidFill>
                  <a:schemeClr val="bg2">
                    <a:lumMod val="25000"/>
                    <a:lumOff val="75000"/>
                  </a:schemeClr>
                </a:solidFill>
                <a:latin typeface="Calibri"/>
                <a:ea typeface="Calibri"/>
                <a:cs typeface="Calibri"/>
              </a:rPr>
            </a:br>
            <a:br>
              <a:rPr lang="en-US" sz="2400" dirty="0">
                <a:latin typeface="Calibri"/>
                <a:ea typeface="Calibri"/>
                <a:cs typeface="Calibri"/>
              </a:rPr>
            </a:br>
            <a:r>
              <a:rPr lang="en-US" sz="2400" dirty="0">
                <a:solidFill>
                  <a:schemeClr val="bg2">
                    <a:lumMod val="25000"/>
                    <a:lumOff val="75000"/>
                  </a:schemeClr>
                </a:solidFill>
                <a:latin typeface="Calibri"/>
                <a:ea typeface="Calibri"/>
                <a:cs typeface="Calibri"/>
              </a:rPr>
              <a:t>Dear Instructor:</a:t>
            </a:r>
            <a:br>
              <a:rPr lang="en-US" sz="2400" dirty="0">
                <a:solidFill>
                  <a:schemeClr val="bg2">
                    <a:lumMod val="25000"/>
                    <a:lumOff val="75000"/>
                  </a:schemeClr>
                </a:solidFill>
                <a:latin typeface="Calibri"/>
                <a:ea typeface="Calibri"/>
                <a:cs typeface="Calibri"/>
              </a:rPr>
            </a:br>
            <a:br>
              <a:rPr lang="en-US" sz="2400" dirty="0">
                <a:latin typeface="Calibri"/>
                <a:ea typeface="Calibri"/>
                <a:cs typeface="Calibri"/>
              </a:rPr>
            </a:br>
            <a:r>
              <a:rPr lang="en-US" sz="2400" dirty="0">
                <a:solidFill>
                  <a:schemeClr val="bg2">
                    <a:lumMod val="25000"/>
                    <a:lumOff val="75000"/>
                  </a:schemeClr>
                </a:solidFill>
                <a:latin typeface="Calibri"/>
                <a:ea typeface="Calibri"/>
                <a:cs typeface="Calibri"/>
              </a:rPr>
              <a:t>Now that it is summer and I have a moment to breathe, I wanted to write to say thank you for your commitment to upholding UB’s academic integrity standards and policies. In the face of ever-increasing threats to academic integrity, you have kept up the good work of holding students accountable and ensuring genuine learning! I am acutely aware of the time and effort it takes for you to pursue dishonesty cases according to our policies, and I want you to know that your efforts do not go unnoticed or unappreciated. Quite the opposite; they are appreciated very much by me and by our many students who are completing their work honestly.  </a:t>
            </a:r>
            <a:br>
              <a:rPr lang="en-US" sz="2400" dirty="0">
                <a:solidFill>
                  <a:schemeClr val="bg2">
                    <a:lumMod val="25000"/>
                    <a:lumOff val="75000"/>
                  </a:schemeClr>
                </a:solidFill>
                <a:latin typeface="Calibri"/>
                <a:ea typeface="Calibri"/>
                <a:cs typeface="Calibri"/>
              </a:rPr>
            </a:br>
            <a:endParaRPr lang="en-US" sz="2400" dirty="0">
              <a:solidFill>
                <a:schemeClr val="bg2">
                  <a:lumMod val="25000"/>
                  <a:lumOff val="75000"/>
                </a:schemeClr>
              </a:solidFill>
            </a:endParaRPr>
          </a:p>
          <a:p>
            <a:r>
              <a:rPr lang="en-US" sz="2400" dirty="0">
                <a:solidFill>
                  <a:schemeClr val="bg2">
                    <a:lumMod val="25000"/>
                    <a:lumOff val="75000"/>
                  </a:schemeClr>
                </a:solidFill>
                <a:latin typeface="Calibri"/>
                <a:ea typeface="Calibri"/>
                <a:cs typeface="Calibri"/>
              </a:rPr>
              <a:t>As always, if there are any ways that I or my office can better support you, please let me know. I hope you have a terrific summer. </a:t>
            </a:r>
            <a:endParaRPr lang="en-US" sz="2400" dirty="0">
              <a:solidFill>
                <a:schemeClr val="bg2">
                  <a:lumMod val="25000"/>
                  <a:lumOff val="7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64EDF-39C3-ED92-46E1-AEB276A46B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429768"/>
            <a:ext cx="7772400" cy="7863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End of year thank you note. </a:t>
            </a:r>
          </a:p>
        </p:txBody>
      </p:sp>
    </p:spTree>
    <p:extLst>
      <p:ext uri="{BB962C8B-B14F-4D97-AF65-F5344CB8AC3E}">
        <p14:creationId xmlns:p14="http://schemas.microsoft.com/office/powerpoint/2010/main" val="1284621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A2CACAD9-B41E-1762-0DF8-15785020520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5884" r="-1" b="-1"/>
          <a:stretch>
            <a:fillRect/>
          </a:stretch>
        </p:blipFill>
        <p:spPr>
          <a:xfrm>
            <a:off x="1" y="10"/>
            <a:ext cx="6600766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DB3D9B-9F57-64F2-C96B-D29979F91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50325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49000"/>
                  </a:schemeClr>
                </a:solidFill>
              </a:rPr>
              <a:t>References</a:t>
            </a:r>
            <a:endParaRPr lang="en-US" sz="4000" dirty="0">
              <a:solidFill>
                <a:schemeClr val="accent1">
                  <a:lumMod val="49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B3E515-F055-5D39-4EF5-FFCFF65BC68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76706" y="1512482"/>
            <a:ext cx="4573749" cy="505070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600" dirty="0">
                <a:solidFill>
                  <a:schemeClr val="tx2">
                    <a:lumMod val="90000"/>
                    <a:lumOff val="10000"/>
                  </a:schemeClr>
                </a:solidFill>
                <a:latin typeface="Neue Haas Grotesk Text Pro"/>
                <a:ea typeface="+mn-lt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Levinson, A. (2024, December 2). Cheaters usually do win in the classroom. </a:t>
            </a:r>
            <a:r>
              <a:rPr lang="en-US" sz="16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Neue Haas Grotesk Text Pro"/>
                <a:ea typeface="+mn-lt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Chronicle of Higher Education</a:t>
            </a:r>
            <a:r>
              <a:rPr lang="en-US" sz="1600" dirty="0">
                <a:solidFill>
                  <a:schemeClr val="tx2">
                    <a:lumMod val="90000"/>
                    <a:lumOff val="10000"/>
                  </a:schemeClr>
                </a:solidFill>
                <a:latin typeface="Neue Haas Grotesk Text Pro"/>
                <a:ea typeface="+mn-lt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600" dirty="0">
                <a:solidFill>
                  <a:schemeClr val="tx2">
                    <a:lumMod val="90000"/>
                    <a:lumOff val="10000"/>
                  </a:schemeClr>
                </a:solidFill>
                <a:latin typeface="Neue Haas Grotesk Text Pro"/>
                <a:ea typeface="+mn-lt"/>
                <a:cs typeface="Arial"/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600" dirty="0">
                <a:solidFill>
                  <a:schemeClr val="tx2">
                    <a:lumMod val="90000"/>
                    <a:lumOff val="10000"/>
                  </a:schemeClr>
                </a:solidFill>
                <a:latin typeface="Neue Haas Grotesk Text Pro"/>
                <a:ea typeface="+mn-lt"/>
                <a:cs typeface="Arial"/>
              </a:rPr>
              <a:t>Amigud, A. and Pell, D. J. (2020). When academic integrity rules should not apply: A survey of academic staff. </a:t>
            </a:r>
            <a:r>
              <a:rPr lang="en-US" sz="16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Neue Haas Grotesk Text Pro"/>
                <a:ea typeface="+mn-lt"/>
                <a:cs typeface="Arial"/>
              </a:rPr>
              <a:t>Assessment and Evaluation in Higher Education, 46</a:t>
            </a:r>
            <a:r>
              <a:rPr lang="en-US" sz="1600" dirty="0">
                <a:solidFill>
                  <a:schemeClr val="tx2">
                    <a:lumMod val="90000"/>
                    <a:lumOff val="10000"/>
                  </a:schemeClr>
                </a:solidFill>
                <a:latin typeface="Neue Haas Grotesk Text Pro"/>
                <a:ea typeface="+mn-lt"/>
                <a:cs typeface="Arial"/>
              </a:rPr>
              <a:t>(6), 928-942. </a:t>
            </a:r>
            <a:r>
              <a:rPr lang="en-US" sz="1600" dirty="0">
                <a:solidFill>
                  <a:schemeClr val="tx2">
                    <a:lumMod val="90000"/>
                    <a:lumOff val="10000"/>
                  </a:schemeClr>
                </a:solidFill>
                <a:ea typeface="+mn-lt"/>
                <a:cs typeface="+mn-lt"/>
              </a:rPr>
              <a:t> </a:t>
            </a:r>
            <a:r>
              <a:rPr lang="en-US" sz="1600" dirty="0">
                <a:solidFill>
                  <a:schemeClr val="tx2">
                    <a:lumMod val="90000"/>
                    <a:lumOff val="10000"/>
                  </a:schemeClr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https://doi.org/10.1080/02602938.2020.1826900</a:t>
            </a:r>
            <a:r>
              <a:rPr lang="en-US" sz="1600" dirty="0">
                <a:solidFill>
                  <a:schemeClr val="tx2">
                    <a:lumMod val="90000"/>
                    <a:lumOff val="10000"/>
                  </a:schemeClr>
                </a:solidFill>
                <a:ea typeface="+mn-lt"/>
                <a:cs typeface="+mn-lt"/>
              </a:rPr>
              <a:t> </a:t>
            </a:r>
            <a:endParaRPr lang="en-US" sz="1600" dirty="0">
              <a:solidFill>
                <a:schemeClr val="tx2">
                  <a:lumMod val="90000"/>
                  <a:lumOff val="10000"/>
                </a:schemeClr>
              </a:solidFill>
              <a:latin typeface="Neue Haas Grotesk Text Pro"/>
              <a:ea typeface="Open Sans"/>
              <a:cs typeface="Open Sans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1600" dirty="0">
                <a:solidFill>
                  <a:schemeClr val="tx2">
                    <a:lumMod val="90000"/>
                    <a:lumOff val="10000"/>
                  </a:schemeClr>
                </a:solidFill>
                <a:latin typeface="Neue Haas Grotesk Text Pro"/>
                <a:ea typeface="+mn-lt"/>
                <a:cs typeface="Arial"/>
              </a:rPr>
              <a:t>Coren, A. (2011). Turning a blind eye: Faculty who ignore student cheating. </a:t>
            </a:r>
            <a:r>
              <a:rPr lang="en-US" sz="16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Neue Haas Grotesk Text Pro"/>
                <a:ea typeface="+mn-lt"/>
                <a:cs typeface="Arial"/>
              </a:rPr>
              <a:t>Journal of Academic Ethics</a:t>
            </a:r>
            <a:r>
              <a:rPr lang="en-US" sz="1600" dirty="0">
                <a:solidFill>
                  <a:schemeClr val="tx2">
                    <a:lumMod val="90000"/>
                    <a:lumOff val="10000"/>
                  </a:schemeClr>
                </a:solidFill>
                <a:latin typeface="Neue Haas Grotesk Text Pro"/>
                <a:ea typeface="+mn-lt"/>
                <a:cs typeface="Arial"/>
              </a:rPr>
              <a:t>, 9, 291-305. </a:t>
            </a:r>
            <a:r>
              <a:rPr lang="en-US" sz="1600" dirty="0">
                <a:solidFill>
                  <a:schemeClr val="tx2">
                    <a:lumMod val="90000"/>
                    <a:lumOff val="10000"/>
                  </a:schemeClr>
                </a:solidFill>
                <a:ea typeface="+mn-lt"/>
                <a:cs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https://link.springer.com/article/10.1007/s10805-011-9147-y</a:t>
            </a:r>
            <a:r>
              <a:rPr lang="en-US" sz="1600" i="1" dirty="0">
                <a:solidFill>
                  <a:schemeClr val="tx2">
                    <a:lumMod val="90000"/>
                    <a:lumOff val="10000"/>
                  </a:schemeClr>
                </a:solidFill>
                <a:ea typeface="+mn-lt"/>
                <a:cs typeface="Arial"/>
              </a:rPr>
              <a:t> </a:t>
            </a:r>
            <a:endParaRPr lang="en-US" sz="1600" i="1" dirty="0">
              <a:solidFill>
                <a:schemeClr val="tx2">
                  <a:lumMod val="90000"/>
                  <a:lumOff val="10000"/>
                </a:schemeClr>
              </a:solidFill>
              <a:latin typeface="Neue Haas Grotesk Text Pro"/>
              <a:ea typeface="+mn-lt"/>
              <a:cs typeface="Arial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1600" dirty="0">
                <a:solidFill>
                  <a:schemeClr val="tx2">
                    <a:lumMod val="90000"/>
                    <a:lumOff val="10000"/>
                  </a:schemeClr>
                </a:solidFill>
                <a:latin typeface="Neue Haas Grotesk Text Pro"/>
                <a:ea typeface="+mn-lt"/>
                <a:cs typeface="Arial"/>
              </a:rPr>
              <a:t>Harper, R. and Prentice, F. (2024). Responsible but powerless: Staff qualitative perspectives on cheating in higher education. </a:t>
            </a:r>
            <a:r>
              <a:rPr lang="en-US" sz="16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Neue Haas Grotesk Text Pro"/>
                <a:ea typeface="+mn-lt"/>
                <a:cs typeface="Arial"/>
              </a:rPr>
              <a:t>International Journal for Educational Integrity, 20</a:t>
            </a:r>
            <a:r>
              <a:rPr lang="en-US" sz="1600" dirty="0">
                <a:solidFill>
                  <a:schemeClr val="tx2">
                    <a:lumMod val="90000"/>
                    <a:lumOff val="10000"/>
                  </a:schemeClr>
                </a:solidFill>
                <a:latin typeface="Neue Haas Grotesk Text Pro"/>
                <a:ea typeface="+mn-lt"/>
                <a:cs typeface="Arial"/>
              </a:rPr>
              <a:t>(25). </a:t>
            </a:r>
            <a:r>
              <a:rPr lang="en-US" sz="1600" dirty="0">
                <a:solidFill>
                  <a:schemeClr val="tx2">
                    <a:lumMod val="90000"/>
                    <a:lumOff val="10000"/>
                  </a:schemeClr>
                </a:solidFill>
                <a:ea typeface="+mn-lt"/>
                <a:cs typeface="+mn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https://doi.org/10.1007/s40979-024-00170-7</a:t>
            </a:r>
            <a:r>
              <a:rPr lang="en-US" sz="1600" dirty="0">
                <a:solidFill>
                  <a:schemeClr val="tx2">
                    <a:lumMod val="90000"/>
                    <a:lumOff val="10000"/>
                  </a:schemeClr>
                </a:solidFill>
                <a:latin typeface="Neue Haas Grotesk Text Pro"/>
                <a:ea typeface="+mn-lt"/>
                <a:cs typeface="Arial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15741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A316666-556F-E61C-B685-895CE9AECC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5276088"/>
            <a:ext cx="11347704" cy="786384"/>
          </a:xfrm>
        </p:spPr>
        <p:txBody>
          <a:bodyPr/>
          <a:lstStyle/>
          <a:p>
            <a:r>
              <a:rPr lang="en-US" dirty="0"/>
              <a:t>Q &amp; A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D42E6AB-7B31-6FE7-AEA6-913B09E3CF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980176"/>
            <a:ext cx="11347704" cy="530352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8" name="Picture Placeholder 7" descr="A boat on the water">
            <a:extLst>
              <a:ext uri="{FF2B5EF4-FFF2-40B4-BE49-F238E27FC236}">
                <a16:creationId xmlns:a16="http://schemas.microsoft.com/office/drawing/2014/main" id="{7902B700-F857-C589-A7F1-5F47B689E13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2901" y="343038"/>
            <a:ext cx="11506200" cy="4792766"/>
          </a:xfrm>
        </p:spPr>
      </p:pic>
    </p:spTree>
    <p:extLst>
      <p:ext uri="{BB962C8B-B14F-4D97-AF65-F5344CB8AC3E}">
        <p14:creationId xmlns:p14="http://schemas.microsoft.com/office/powerpoint/2010/main" val="4120932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E99EF-994E-2448-D260-6957DB076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7EC32-F483-9CB8-A03D-3BDD45298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4383" y="1012952"/>
            <a:ext cx="4023360" cy="1155513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49000"/>
                  </a:schemeClr>
                </a:solidFill>
              </a:rPr>
              <a:t>Purpose</a:t>
            </a:r>
          </a:p>
        </p:txBody>
      </p:sp>
      <p:pic>
        <p:nvPicPr>
          <p:cNvPr id="4" name="Picture Placeholder 3" descr="A couple of people floating on yellow tubes in the water">
            <a:extLst>
              <a:ext uri="{FF2B5EF4-FFF2-40B4-BE49-F238E27FC236}">
                <a16:creationId xmlns:a16="http://schemas.microsoft.com/office/drawing/2014/main" id="{D7CFB661-4F9E-1368-0E5F-82003881950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5"/>
          <a:stretch/>
        </p:blipFill>
        <p:spPr>
          <a:xfrm>
            <a:off x="342901" y="345109"/>
            <a:ext cx="6714969" cy="6163508"/>
          </a:xfr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C375E5-CCC8-A819-72F8-DE6E01420C0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44384" y="2335143"/>
            <a:ext cx="4023360" cy="392646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Build and strengthen partnerships with faculty to uphold academic integrity.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Increase consistency in reporting. 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Improve culture of integrity on campus. </a:t>
            </a:r>
          </a:p>
        </p:txBody>
      </p:sp>
    </p:spTree>
    <p:extLst>
      <p:ext uri="{BB962C8B-B14F-4D97-AF65-F5344CB8AC3E}">
        <p14:creationId xmlns:p14="http://schemas.microsoft.com/office/powerpoint/2010/main" val="4032502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8E96A91-1631-1D6C-FF50-C75B65DE6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7347" y="917458"/>
            <a:ext cx="6457039" cy="68057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000" b="1" dirty="0">
                <a:solidFill>
                  <a:schemeClr val="accent1">
                    <a:lumMod val="49000"/>
                  </a:schemeClr>
                </a:solidFill>
              </a:rPr>
              <a:t>Building Relationships</a:t>
            </a:r>
          </a:p>
        </p:txBody>
      </p:sp>
      <p:pic>
        <p:nvPicPr>
          <p:cNvPr id="10" name="Picture Placeholder 9" descr="A stack of rocks on top of each other">
            <a:extLst>
              <a:ext uri="{FF2B5EF4-FFF2-40B4-BE49-F238E27FC236}">
                <a16:creationId xmlns:a16="http://schemas.microsoft.com/office/drawing/2014/main" id="{ACC1B38D-1775-E3D3-01BC-E46CB957057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812"/>
          <a:stretch>
            <a:fillRect/>
          </a:stretch>
        </p:blipFill>
        <p:spPr>
          <a:xfrm>
            <a:off x="-1" y="10"/>
            <a:ext cx="4810285" cy="6857990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C5C0AB1-C3E0-9A6E-F18F-2ACAEB29BFF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96795" y="1718993"/>
            <a:ext cx="6116144" cy="484570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Be visible and available</a:t>
            </a:r>
            <a:r>
              <a:rPr lang="en-US" sz="2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: </a:t>
            </a: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attend faculty meetings, host listening tours, initiate "road shows," or simply invite faculty for coffee. Presence builds trust.</a:t>
            </a:r>
          </a:p>
          <a:p>
            <a:pPr marL="285750"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Listen and be empathetic</a:t>
            </a:r>
            <a:r>
              <a:rPr lang="en-US" sz="2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: l</a:t>
            </a: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et faculty share their experiences, remind them they're not alone, ("my direct line is"), counsel them that cheating is not personal, reaffirm that they didn't get into teaching to catch cheating.</a:t>
            </a:r>
          </a:p>
          <a:p>
            <a:pPr marL="285750"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Acknowledge distinct roles:</a:t>
            </a:r>
            <a:r>
              <a:rPr lang="en-US" sz="2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c</a:t>
            </a: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ontent expertise vs. process expertise, student development. You're collaborators, not critics.</a:t>
            </a:r>
          </a:p>
          <a:p>
            <a:pPr marL="285750"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Consider dress and demeanor:</a:t>
            </a:r>
            <a:r>
              <a:rPr lang="en-US" sz="2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signal credibility and collegiality. 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90127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F8D14EC-78B8-4287-8DC4-AECA6B3C1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5064" y="1711751"/>
            <a:ext cx="8695944" cy="305052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“If three-fifths of students cheat and 45% of professors never see misconduct, clearly some faculty members are missing a thing or two.”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9F3E55-BAB9-1E39-F6BB-65CB4DB4726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655064" y="5120640"/>
            <a:ext cx="8695944" cy="621792"/>
          </a:xfrm>
        </p:spPr>
        <p:txBody>
          <a:bodyPr/>
          <a:lstStyle/>
          <a:p>
            <a:r>
              <a:rPr lang="en-US" dirty="0"/>
              <a:t>– Levinson, "Cheaters Usually do Win in the Classroom"</a:t>
            </a:r>
          </a:p>
        </p:txBody>
      </p:sp>
    </p:spTree>
    <p:extLst>
      <p:ext uri="{BB962C8B-B14F-4D97-AF65-F5344CB8AC3E}">
        <p14:creationId xmlns:p14="http://schemas.microsoft.com/office/powerpoint/2010/main" val="1232722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D2400-94AD-31F6-37F1-0D9392194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B50A7-8097-B5C9-4E58-9ED8D14AD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640080"/>
            <a:ext cx="11328845" cy="740664"/>
          </a:xfrm>
        </p:spPr>
        <p:txBody>
          <a:bodyPr>
            <a:normAutofit/>
          </a:bodyPr>
          <a:lstStyle/>
          <a:p>
            <a:r>
              <a:rPr lang="en-US" dirty="0"/>
              <a:t>Faculty Reasons for Ignoring Cheating (Coren, p. 300)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E0E4A8A-55D4-88B9-EAFE-F5DD91417A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8719317"/>
              </p:ext>
            </p:extLst>
          </p:nvPr>
        </p:nvGraphicFramePr>
        <p:xfrm>
          <a:off x="430213" y="1381125"/>
          <a:ext cx="11328398" cy="476005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070959">
                  <a:extLst>
                    <a:ext uri="{9D8B030D-6E8A-4147-A177-3AD203B41FA5}">
                      <a16:colId xmlns:a16="http://schemas.microsoft.com/office/drawing/2014/main" val="2236123262"/>
                    </a:ext>
                  </a:extLst>
                </a:gridCol>
                <a:gridCol w="3481307">
                  <a:extLst>
                    <a:ext uri="{9D8B030D-6E8A-4147-A177-3AD203B41FA5}">
                      <a16:colId xmlns:a16="http://schemas.microsoft.com/office/drawing/2014/main" val="583127937"/>
                    </a:ext>
                  </a:extLst>
                </a:gridCol>
                <a:gridCol w="3776132">
                  <a:extLst>
                    <a:ext uri="{9D8B030D-6E8A-4147-A177-3AD203B41FA5}">
                      <a16:colId xmlns:a16="http://schemas.microsoft.com/office/drawing/2014/main" val="3633622998"/>
                    </a:ext>
                  </a:extLst>
                </a:gridCol>
              </a:tblGrid>
              <a:tr h="656182">
                <a:tc>
                  <a:txBody>
                    <a:bodyPr/>
                    <a:lstStyle/>
                    <a:p>
                      <a:r>
                        <a:rPr lang="en-US" sz="1800" b="0" dirty="0"/>
                        <a:t>Reason</a:t>
                      </a: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n</a:t>
                      </a: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(%)</a:t>
                      </a:r>
                    </a:p>
                  </a:txBody>
                  <a:tcPr marL="137160" marR="137160" marT="137160" marB="137160" anchor="ctr"/>
                </a:tc>
                <a:extLst>
                  <a:ext uri="{0D108BD9-81ED-4DB2-BD59-A6C34878D82A}">
                    <a16:rowId xmlns:a16="http://schemas.microsoft.com/office/drawing/2014/main" val="1971733978"/>
                  </a:ext>
                </a:extLst>
              </a:tr>
              <a:tr h="656182">
                <a:tc>
                  <a:txBody>
                    <a:bodyPr/>
                    <a:lstStyle/>
                    <a:p>
                      <a:r>
                        <a:rPr lang="en-US" sz="1800" b="0" dirty="0"/>
                        <a:t>Insufficient evidence/proof</a:t>
                      </a: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79</a:t>
                      </a: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(95.2)</a:t>
                      </a:r>
                    </a:p>
                  </a:txBody>
                  <a:tcPr marL="137160" marR="137160" marT="137160" marB="137160" anchor="ctr"/>
                </a:tc>
                <a:extLst>
                  <a:ext uri="{0D108BD9-81ED-4DB2-BD59-A6C34878D82A}">
                    <a16:rowId xmlns:a16="http://schemas.microsoft.com/office/drawing/2014/main" val="458163444"/>
                  </a:ext>
                </a:extLst>
              </a:tr>
              <a:tr h="656182">
                <a:tc>
                  <a:txBody>
                    <a:bodyPr/>
                    <a:lstStyle/>
                    <a:p>
                      <a:r>
                        <a:rPr lang="en-US" sz="1800" b="0" dirty="0"/>
                        <a:t>Cheating was trivial/not serious</a:t>
                      </a: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16</a:t>
                      </a: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(19.3)</a:t>
                      </a:r>
                    </a:p>
                  </a:txBody>
                  <a:tcPr marL="137160" marR="137160" marT="137160" marB="137160" anchor="ctr"/>
                </a:tc>
                <a:extLst>
                  <a:ext uri="{0D108BD9-81ED-4DB2-BD59-A6C34878D82A}">
                    <a16:rowId xmlns:a16="http://schemas.microsoft.com/office/drawing/2014/main" val="825465077"/>
                  </a:ext>
                </a:extLst>
              </a:tr>
              <a:tr h="656182">
                <a:tc>
                  <a:txBody>
                    <a:bodyPr/>
                    <a:lstStyle/>
                    <a:p>
                      <a:r>
                        <a:rPr lang="en-US" sz="1800" b="0" dirty="0"/>
                        <a:t>Not enough time</a:t>
                      </a: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10</a:t>
                      </a: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(12.1)</a:t>
                      </a:r>
                    </a:p>
                  </a:txBody>
                  <a:tcPr marL="137160" marR="137160" marT="137160" marB="137160" anchor="ctr"/>
                </a:tc>
                <a:extLst>
                  <a:ext uri="{0D108BD9-81ED-4DB2-BD59-A6C34878D82A}">
                    <a16:rowId xmlns:a16="http://schemas.microsoft.com/office/drawing/2014/main" val="3446475176"/>
                  </a:ext>
                </a:extLst>
              </a:tr>
              <a:tr h="656182">
                <a:tc>
                  <a:txBody>
                    <a:bodyPr/>
                    <a:lstStyle/>
                    <a:p>
                      <a:r>
                        <a:rPr lang="en-US" sz="1800" b="0" dirty="0"/>
                        <a:t>Lack of support from administration</a:t>
                      </a: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7</a:t>
                      </a: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(8.4)</a:t>
                      </a:r>
                    </a:p>
                  </a:txBody>
                  <a:tcPr marL="137160" marR="137160" marT="137160" marB="137160" anchor="ctr"/>
                </a:tc>
                <a:extLst>
                  <a:ext uri="{0D108BD9-81ED-4DB2-BD59-A6C34878D82A}">
                    <a16:rowId xmlns:a16="http://schemas.microsoft.com/office/drawing/2014/main" val="4031271249"/>
                  </a:ext>
                </a:extLst>
              </a:tr>
              <a:tr h="656182">
                <a:tc>
                  <a:txBody>
                    <a:bodyPr/>
                    <a:lstStyle/>
                    <a:p>
                      <a:r>
                        <a:rPr lang="en-US" sz="1800" b="0" dirty="0"/>
                        <a:t>I felt I was partially responsible</a:t>
                      </a: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7</a:t>
                      </a: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(8.4)</a:t>
                      </a:r>
                    </a:p>
                  </a:txBody>
                  <a:tcPr marL="137160" marR="137160" marT="137160" marB="137160" anchor="ctr"/>
                </a:tc>
                <a:extLst>
                  <a:ext uri="{0D108BD9-81ED-4DB2-BD59-A6C34878D82A}">
                    <a16:rowId xmlns:a16="http://schemas.microsoft.com/office/drawing/2014/main" val="2924049109"/>
                  </a:ext>
                </a:extLst>
              </a:tr>
              <a:tr h="656182">
                <a:tc>
                  <a:txBody>
                    <a:bodyPr/>
                    <a:lstStyle/>
                    <a:p>
                      <a:r>
                        <a:rPr lang="en-US" sz="1800" b="0" dirty="0"/>
                        <a:t>Student is the one who will suffer</a:t>
                      </a: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5</a:t>
                      </a: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(6.0)</a:t>
                      </a:r>
                    </a:p>
                  </a:txBody>
                  <a:tcPr marL="137160" marR="137160" marT="137160" marB="137160" anchor="ctr"/>
                </a:tc>
                <a:extLst>
                  <a:ext uri="{0D108BD9-81ED-4DB2-BD59-A6C34878D82A}">
                    <a16:rowId xmlns:a16="http://schemas.microsoft.com/office/drawing/2014/main" val="18610330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4372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2D2D12-47D6-0C75-0075-86F584A26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0553767-BED4-28A8-F874-32EC6F0D2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b="1" dirty="0">
                <a:solidFill>
                  <a:schemeClr val="accent1">
                    <a:lumMod val="49000"/>
                  </a:schemeClr>
                </a:solidFill>
              </a:rPr>
              <a:t>Reframing Academic Integrity Work</a:t>
            </a:r>
          </a:p>
        </p:txBody>
      </p:sp>
      <p:sp>
        <p:nvSpPr>
          <p:cNvPr id="48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FF951-ED9F-7CAE-7F37-6D62C882B8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2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Speak to Benefits of Intervention: </a:t>
            </a:r>
            <a:r>
              <a:rPr lang="en-US" sz="2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s</a:t>
            </a: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tudent growth and development; fairness for all students; validity of grades/achievement of learning objectives.  </a:t>
            </a:r>
            <a:endParaRPr lang="en-US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2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Share Consequences of Failing to Report: </a:t>
            </a:r>
            <a:r>
              <a:rPr lang="en-US" sz="2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m</a:t>
            </a: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ore difficult for compliant faculty; inconsistent messaging to students about value; lack of due process; erosion of culture; course susceptible to grade challenge.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2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Ease the Stress of Reporting: </a:t>
            </a:r>
            <a:r>
              <a:rPr lang="en-US" sz="2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d</a:t>
            </a: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esign shortcuts for the process; show them the off-ramps; help them see how reporting is easier than not; communicate that they are valued.</a:t>
            </a:r>
            <a:b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</a:br>
            <a:endParaRPr lang="en-US" sz="20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000" dirty="0"/>
          </a:p>
          <a:p>
            <a:pPr marL="285750">
              <a:lnSpc>
                <a:spcPct val="90000"/>
              </a:lnSpc>
            </a:pPr>
            <a:endParaRPr lang="en-US" sz="2000" dirty="0"/>
          </a:p>
        </p:txBody>
      </p:sp>
      <p:pic>
        <p:nvPicPr>
          <p:cNvPr id="6" name="Picture Placeholder 5" descr="A person rowing a boat in the water">
            <a:extLst>
              <a:ext uri="{FF2B5EF4-FFF2-40B4-BE49-F238E27FC236}">
                <a16:creationId xmlns:a16="http://schemas.microsoft.com/office/drawing/2014/main" id="{F50DBC62-37E2-B773-D8AC-09F4F82765A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840" r="13134" b="3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18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90000"/>
            <a:lumOff val="1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59CD4F-200A-8B42-FA2E-1E1B776C5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31A9F5E-1D3C-020B-BC54-998B8C878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5064" y="1711751"/>
            <a:ext cx="8695944" cy="305052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“Staff expressed frustration at institutional processes that do not readily acknowledge teacher expertise in the investigation and decision-making process.” (p. 12)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A0704A-E832-4EAD-DA1B-7A0EA23504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655064" y="5120640"/>
            <a:ext cx="8695944" cy="62179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– Harper and Prentice, "Responsible but powerless: staff qualitative perspectives on cheating in higher education</a:t>
            </a:r>
          </a:p>
        </p:txBody>
      </p:sp>
    </p:spTree>
    <p:extLst>
      <p:ext uri="{BB962C8B-B14F-4D97-AF65-F5344CB8AC3E}">
        <p14:creationId xmlns:p14="http://schemas.microsoft.com/office/powerpoint/2010/main" val="333528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214D5E-8F4C-9BAF-8B44-965C1A4E0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864" y="563477"/>
            <a:ext cx="6573609" cy="108434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49000"/>
                  </a:schemeClr>
                </a:solidFill>
              </a:rPr>
              <a:t>Valuing Faculty Expertise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58214F-1170-CCB2-91F5-5EC1F19BE4D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5865" y="1650622"/>
            <a:ext cx="6490377" cy="4483479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en-US" sz="2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Instructors:</a:t>
            </a:r>
            <a:endParaRPr lang="en-US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lvl="1">
              <a:lnSpc>
                <a:spcPct val="100000"/>
              </a:lnSpc>
              <a:buFont typeface="Courier New" panose="020B0604020202020204" pitchFamily="34" charset="0"/>
              <a:buChar char="o"/>
            </a:pP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Design content and set learning objectives.</a:t>
            </a:r>
          </a:p>
          <a:p>
            <a:pPr lvl="1">
              <a:lnSpc>
                <a:spcPct val="100000"/>
              </a:lnSpc>
              <a:buFont typeface="Courier New" panose="020B0604020202020204" pitchFamily="34" charset="0"/>
              <a:buChar char="o"/>
            </a:pP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Review many of the same assessments. </a:t>
            </a:r>
          </a:p>
          <a:p>
            <a:pPr lvl="1">
              <a:lnSpc>
                <a:spcPct val="100000"/>
              </a:lnSpc>
              <a:buFont typeface="Courier New" panose="020B0604020202020204" pitchFamily="34" charset="0"/>
              <a:buChar char="o"/>
            </a:pP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Know what information comes from class and authorized resources (and what doesn't). </a:t>
            </a:r>
            <a:endParaRPr lang="en-US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lvl="1">
              <a:lnSpc>
                <a:spcPct val="100000"/>
              </a:lnSpc>
              <a:buFont typeface="Courier New" panose="020B0604020202020204" pitchFamily="34" charset="0"/>
              <a:buChar char="o"/>
            </a:pP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Determine if rises to level of misconduct.</a:t>
            </a:r>
            <a:r>
              <a:rPr lang="en-US" sz="2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 </a:t>
            </a:r>
            <a:endParaRPr lang="en-US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lvl="1">
              <a:lnSpc>
                <a:spcPct val="100000"/>
              </a:lnSpc>
              <a:buFont typeface="Courier New" panose="020B0604020202020204" pitchFamily="34" charset="0"/>
              <a:buChar char="o"/>
            </a:pPr>
            <a:r>
              <a:rPr lang="en-US" sz="2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See themselves as intellectual and moral leaders on campus (&amp; therefore partners).</a:t>
            </a:r>
          </a:p>
          <a:p>
            <a:pPr>
              <a:lnSpc>
                <a:spcPct val="100000"/>
              </a:lnSpc>
            </a:pPr>
            <a:r>
              <a:rPr lang="en-US" sz="2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Last webinar on evidence-can determine together. </a:t>
            </a:r>
          </a:p>
          <a:p>
            <a:pPr>
              <a:lnSpc>
                <a:spcPct val="100000"/>
              </a:lnSpc>
            </a:pPr>
            <a:r>
              <a:rPr lang="en-US" sz="2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Gut reactions and intuition.</a:t>
            </a:r>
            <a:endParaRPr lang="en-US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Teachable moments.</a:t>
            </a:r>
          </a:p>
          <a:p>
            <a:pPr>
              <a:lnSpc>
                <a:spcPct val="100000"/>
              </a:lnSpc>
            </a:pPr>
            <a:r>
              <a:rPr lang="en-US" sz="2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Rule violations vs. policy violations. </a:t>
            </a:r>
          </a:p>
          <a:p>
            <a:pPr>
              <a:lnSpc>
                <a:spcPct val="100000"/>
              </a:lnSpc>
            </a:pPr>
            <a:r>
              <a:rPr lang="en-US" sz="2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Coach them on being lead here. </a:t>
            </a:r>
          </a:p>
          <a:p>
            <a:pPr>
              <a:lnSpc>
                <a:spcPct val="90000"/>
              </a:lnSpc>
            </a:pPr>
            <a:endParaRPr lang="en-US" dirty="0">
              <a:solidFill>
                <a:srgbClr val="131313"/>
              </a:solidFill>
            </a:endParaRPr>
          </a:p>
          <a:p>
            <a:pPr>
              <a:lnSpc>
                <a:spcPct val="90000"/>
              </a:lnSpc>
            </a:pPr>
            <a:endParaRPr lang="en-US" sz="2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Picture Placeholder 4" descr="A person writing on a chalkboard&#10;&#10;AI-generated content may be incorrect.">
            <a:extLst>
              <a:ext uri="{FF2B5EF4-FFF2-40B4-BE49-F238E27FC236}">
                <a16:creationId xmlns:a16="http://schemas.microsoft.com/office/drawing/2014/main" id="{CDA2AFD5-7272-F1B0-65C5-3AD7629E71D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3031" r="38375" b="-1"/>
          <a:stretch>
            <a:fillRect/>
          </a:stretch>
        </p:blipFill>
        <p:spPr>
          <a:xfrm>
            <a:off x="7570413" y="10"/>
            <a:ext cx="4621587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772548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0EB215C-7839-4CEA-AA02-B8F7755F9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1011C6D-05BE-4D99-8C11-A0E478B12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0915134" cy="2251389"/>
          </a:xfrm>
          <a:custGeom>
            <a:avLst/>
            <a:gdLst>
              <a:gd name="connsiteX0" fmla="*/ 0 w 10915134"/>
              <a:gd name="connsiteY0" fmla="*/ 0 h 2251389"/>
              <a:gd name="connsiteX1" fmla="*/ 10915134 w 10915134"/>
              <a:gd name="connsiteY1" fmla="*/ 0 h 2251389"/>
              <a:gd name="connsiteX2" fmla="*/ 10882980 w 10915134"/>
              <a:gd name="connsiteY2" fmla="*/ 49990 h 2251389"/>
              <a:gd name="connsiteX3" fmla="*/ 10834795 w 10915134"/>
              <a:gd name="connsiteY3" fmla="*/ 110024 h 2251389"/>
              <a:gd name="connsiteX4" fmla="*/ 10738392 w 10915134"/>
              <a:gd name="connsiteY4" fmla="*/ 165813 h 2251389"/>
              <a:gd name="connsiteX5" fmla="*/ 10633692 w 10915134"/>
              <a:gd name="connsiteY5" fmla="*/ 209264 h 2251389"/>
              <a:gd name="connsiteX6" fmla="*/ 10586800 w 10915134"/>
              <a:gd name="connsiteY6" fmla="*/ 239716 h 2251389"/>
              <a:gd name="connsiteX7" fmla="*/ 10501658 w 10915134"/>
              <a:gd name="connsiteY7" fmla="*/ 307174 h 2251389"/>
              <a:gd name="connsiteX8" fmla="*/ 10404067 w 10915134"/>
              <a:gd name="connsiteY8" fmla="*/ 412395 h 2251389"/>
              <a:gd name="connsiteX9" fmla="*/ 10380953 w 10915134"/>
              <a:gd name="connsiteY9" fmla="*/ 472334 h 2251389"/>
              <a:gd name="connsiteX10" fmla="*/ 10341416 w 10915134"/>
              <a:gd name="connsiteY10" fmla="*/ 504774 h 2251389"/>
              <a:gd name="connsiteX11" fmla="*/ 10326329 w 10915134"/>
              <a:gd name="connsiteY11" fmla="*/ 523459 h 2251389"/>
              <a:gd name="connsiteX12" fmla="*/ 10298289 w 10915134"/>
              <a:gd name="connsiteY12" fmla="*/ 532173 h 2251389"/>
              <a:gd name="connsiteX13" fmla="*/ 10243127 w 10915134"/>
              <a:gd name="connsiteY13" fmla="*/ 540715 h 2251389"/>
              <a:gd name="connsiteX14" fmla="*/ 10141243 w 10915134"/>
              <a:gd name="connsiteY14" fmla="*/ 592343 h 2251389"/>
              <a:gd name="connsiteX15" fmla="*/ 9940352 w 10915134"/>
              <a:gd name="connsiteY15" fmla="*/ 631518 h 2251389"/>
              <a:gd name="connsiteX16" fmla="*/ 9836226 w 10915134"/>
              <a:gd name="connsiteY16" fmla="*/ 660496 h 2251389"/>
              <a:gd name="connsiteX17" fmla="*/ 9686899 w 10915134"/>
              <a:gd name="connsiteY17" fmla="*/ 683782 h 2251389"/>
              <a:gd name="connsiteX18" fmla="*/ 9578209 w 10915134"/>
              <a:gd name="connsiteY18" fmla="*/ 709781 h 2251389"/>
              <a:gd name="connsiteX19" fmla="*/ 9437298 w 10915134"/>
              <a:gd name="connsiteY19" fmla="*/ 757337 h 2251389"/>
              <a:gd name="connsiteX20" fmla="*/ 9435498 w 10915134"/>
              <a:gd name="connsiteY20" fmla="*/ 759689 h 2251389"/>
              <a:gd name="connsiteX21" fmla="*/ 9413910 w 10915134"/>
              <a:gd name="connsiteY21" fmla="*/ 764531 h 2251389"/>
              <a:gd name="connsiteX22" fmla="*/ 9361370 w 10915134"/>
              <a:gd name="connsiteY22" fmla="*/ 760593 h 2251389"/>
              <a:gd name="connsiteX23" fmla="*/ 9356626 w 10915134"/>
              <a:gd name="connsiteY23" fmla="*/ 764594 h 2251389"/>
              <a:gd name="connsiteX24" fmla="*/ 9311281 w 10915134"/>
              <a:gd name="connsiteY24" fmla="*/ 769260 h 2251389"/>
              <a:gd name="connsiteX25" fmla="*/ 9311173 w 10915134"/>
              <a:gd name="connsiteY25" fmla="*/ 771337 h 2251389"/>
              <a:gd name="connsiteX26" fmla="*/ 9300658 w 10915134"/>
              <a:gd name="connsiteY26" fmla="*/ 781452 h 2251389"/>
              <a:gd name="connsiteX27" fmla="*/ 9279376 w 10915134"/>
              <a:gd name="connsiteY27" fmla="*/ 796188 h 2251389"/>
              <a:gd name="connsiteX28" fmla="*/ 9189502 w 10915134"/>
              <a:gd name="connsiteY28" fmla="*/ 860175 h 2251389"/>
              <a:gd name="connsiteX29" fmla="*/ 9180260 w 10915134"/>
              <a:gd name="connsiteY29" fmla="*/ 862300 h 2251389"/>
              <a:gd name="connsiteX30" fmla="*/ 9180186 w 10915134"/>
              <a:gd name="connsiteY30" fmla="*/ 862799 h 2251389"/>
              <a:gd name="connsiteX31" fmla="*/ 9170652 w 10915134"/>
              <a:gd name="connsiteY31" fmla="*/ 865945 h 2251389"/>
              <a:gd name="connsiteX32" fmla="*/ 9145484 w 10915134"/>
              <a:gd name="connsiteY32" fmla="*/ 870300 h 2251389"/>
              <a:gd name="connsiteX33" fmla="*/ 9140031 w 10915134"/>
              <a:gd name="connsiteY33" fmla="*/ 874741 h 2251389"/>
              <a:gd name="connsiteX34" fmla="*/ 9138892 w 10915134"/>
              <a:gd name="connsiteY34" fmla="*/ 880860 h 2251389"/>
              <a:gd name="connsiteX35" fmla="*/ 9107257 w 10915134"/>
              <a:gd name="connsiteY35" fmla="*/ 903704 h 2251389"/>
              <a:gd name="connsiteX36" fmla="*/ 9034880 w 10915134"/>
              <a:gd name="connsiteY36" fmla="*/ 948837 h 2251389"/>
              <a:gd name="connsiteX37" fmla="*/ 8950600 w 10915134"/>
              <a:gd name="connsiteY37" fmla="*/ 994853 h 2251389"/>
              <a:gd name="connsiteX38" fmla="*/ 8753014 w 10915134"/>
              <a:gd name="connsiteY38" fmla="*/ 1118658 h 2251389"/>
              <a:gd name="connsiteX39" fmla="*/ 8581094 w 10915134"/>
              <a:gd name="connsiteY39" fmla="*/ 1153261 h 2251389"/>
              <a:gd name="connsiteX40" fmla="*/ 8498175 w 10915134"/>
              <a:gd name="connsiteY40" fmla="*/ 1187969 h 2251389"/>
              <a:gd name="connsiteX41" fmla="*/ 8448788 w 10915134"/>
              <a:gd name="connsiteY41" fmla="*/ 1206463 h 2251389"/>
              <a:gd name="connsiteX42" fmla="*/ 8367996 w 10915134"/>
              <a:gd name="connsiteY42" fmla="*/ 1232783 h 2251389"/>
              <a:gd name="connsiteX43" fmla="*/ 8367423 w 10915134"/>
              <a:gd name="connsiteY43" fmla="*/ 1238278 h 2251389"/>
              <a:gd name="connsiteX44" fmla="*/ 8359640 w 10915134"/>
              <a:gd name="connsiteY44" fmla="*/ 1246782 h 2251389"/>
              <a:gd name="connsiteX45" fmla="*/ 8346100 w 10915134"/>
              <a:gd name="connsiteY45" fmla="*/ 1266142 h 2251389"/>
              <a:gd name="connsiteX46" fmla="*/ 8318833 w 10915134"/>
              <a:gd name="connsiteY46" fmla="*/ 1292714 h 2251389"/>
              <a:gd name="connsiteX47" fmla="*/ 8317719 w 10915134"/>
              <a:gd name="connsiteY47" fmla="*/ 1291904 h 2251389"/>
              <a:gd name="connsiteX48" fmla="*/ 8307730 w 10915134"/>
              <a:gd name="connsiteY48" fmla="*/ 1293984 h 2251389"/>
              <a:gd name="connsiteX49" fmla="*/ 8240756 w 10915134"/>
              <a:gd name="connsiteY49" fmla="*/ 1301537 h 2251389"/>
              <a:gd name="connsiteX50" fmla="*/ 8216639 w 10915134"/>
              <a:gd name="connsiteY50" fmla="*/ 1327887 h 2251389"/>
              <a:gd name="connsiteX51" fmla="*/ 8211337 w 10915134"/>
              <a:gd name="connsiteY51" fmla="*/ 1332570 h 2251389"/>
              <a:gd name="connsiteX52" fmla="*/ 8211048 w 10915134"/>
              <a:gd name="connsiteY52" fmla="*/ 1332403 h 2251389"/>
              <a:gd name="connsiteX53" fmla="*/ 8205085 w 10915134"/>
              <a:gd name="connsiteY53" fmla="*/ 1336831 h 2251389"/>
              <a:gd name="connsiteX54" fmla="*/ 8137554 w 10915134"/>
              <a:gd name="connsiteY54" fmla="*/ 1342145 h 2251389"/>
              <a:gd name="connsiteX55" fmla="*/ 8054564 w 10915134"/>
              <a:gd name="connsiteY55" fmla="*/ 1367911 h 2251389"/>
              <a:gd name="connsiteX56" fmla="*/ 7973237 w 10915134"/>
              <a:gd name="connsiteY56" fmla="*/ 1397544 h 2251389"/>
              <a:gd name="connsiteX57" fmla="*/ 7944198 w 10915134"/>
              <a:gd name="connsiteY57" fmla="*/ 1410276 h 2251389"/>
              <a:gd name="connsiteX58" fmla="*/ 7890643 w 10915134"/>
              <a:gd name="connsiteY58" fmla="*/ 1424144 h 2251389"/>
              <a:gd name="connsiteX59" fmla="*/ 7864997 w 10915134"/>
              <a:gd name="connsiteY59" fmla="*/ 1425023 h 2251389"/>
              <a:gd name="connsiteX60" fmla="*/ 7864067 w 10915134"/>
              <a:gd name="connsiteY60" fmla="*/ 1426002 h 2251389"/>
              <a:gd name="connsiteX61" fmla="*/ 7861153 w 10915134"/>
              <a:gd name="connsiteY61" fmla="*/ 1423038 h 2251389"/>
              <a:gd name="connsiteX62" fmla="*/ 7844586 w 10915134"/>
              <a:gd name="connsiteY62" fmla="*/ 1429169 h 2251389"/>
              <a:gd name="connsiteX63" fmla="*/ 7840350 w 10915134"/>
              <a:gd name="connsiteY63" fmla="*/ 1432451 h 2251389"/>
              <a:gd name="connsiteX64" fmla="*/ 7833722 w 10915134"/>
              <a:gd name="connsiteY64" fmla="*/ 1435148 h 2251389"/>
              <a:gd name="connsiteX65" fmla="*/ 7833492 w 10915134"/>
              <a:gd name="connsiteY65" fmla="*/ 1434901 h 2251389"/>
              <a:gd name="connsiteX66" fmla="*/ 7827413 w 10915134"/>
              <a:gd name="connsiteY66" fmla="*/ 1438043 h 2251389"/>
              <a:gd name="connsiteX67" fmla="*/ 7798463 w 10915134"/>
              <a:gd name="connsiteY67" fmla="*/ 1457407 h 2251389"/>
              <a:gd name="connsiteX68" fmla="*/ 7759015 w 10915134"/>
              <a:gd name="connsiteY68" fmla="*/ 1458666 h 2251389"/>
              <a:gd name="connsiteX69" fmla="*/ 7752684 w 10915134"/>
              <a:gd name="connsiteY69" fmla="*/ 1444792 h 2251389"/>
              <a:gd name="connsiteX70" fmla="*/ 7747867 w 10915134"/>
              <a:gd name="connsiteY70" fmla="*/ 1447976 h 2251389"/>
              <a:gd name="connsiteX71" fmla="*/ 7738750 w 10915134"/>
              <a:gd name="connsiteY71" fmla="*/ 1456574 h 2251389"/>
              <a:gd name="connsiteX72" fmla="*/ 7735619 w 10915134"/>
              <a:gd name="connsiteY72" fmla="*/ 1456320 h 2251389"/>
              <a:gd name="connsiteX73" fmla="*/ 7705072 w 10915134"/>
              <a:gd name="connsiteY73" fmla="*/ 1465768 h 2251389"/>
              <a:gd name="connsiteX74" fmla="*/ 7696073 w 10915134"/>
              <a:gd name="connsiteY74" fmla="*/ 1462212 h 2251389"/>
              <a:gd name="connsiteX75" fmla="*/ 7692096 w 10915134"/>
              <a:gd name="connsiteY75" fmla="*/ 1462163 h 2251389"/>
              <a:gd name="connsiteX76" fmla="*/ 7674689 w 10915134"/>
              <a:gd name="connsiteY76" fmla="*/ 1477613 h 2251389"/>
              <a:gd name="connsiteX77" fmla="*/ 7665348 w 10915134"/>
              <a:gd name="connsiteY77" fmla="*/ 1483862 h 2251389"/>
              <a:gd name="connsiteX78" fmla="*/ 7606276 w 10915134"/>
              <a:gd name="connsiteY78" fmla="*/ 1538521 h 2251389"/>
              <a:gd name="connsiteX79" fmla="*/ 7504695 w 10915134"/>
              <a:gd name="connsiteY79" fmla="*/ 1566686 h 2251389"/>
              <a:gd name="connsiteX80" fmla="*/ 7401270 w 10915134"/>
              <a:gd name="connsiteY80" fmla="*/ 1597361 h 2251389"/>
              <a:gd name="connsiteX81" fmla="*/ 7320321 w 10915134"/>
              <a:gd name="connsiteY81" fmla="*/ 1619535 h 2251389"/>
              <a:gd name="connsiteX82" fmla="*/ 7149526 w 10915134"/>
              <a:gd name="connsiteY82" fmla="*/ 1743630 h 2251389"/>
              <a:gd name="connsiteX83" fmla="*/ 7105391 w 10915134"/>
              <a:gd name="connsiteY83" fmla="*/ 1752328 h 2251389"/>
              <a:gd name="connsiteX84" fmla="*/ 7071654 w 10915134"/>
              <a:gd name="connsiteY84" fmla="*/ 1785091 h 2251389"/>
              <a:gd name="connsiteX85" fmla="*/ 7054359 w 10915134"/>
              <a:gd name="connsiteY85" fmla="*/ 1782439 h 2251389"/>
              <a:gd name="connsiteX86" fmla="*/ 7051319 w 10915134"/>
              <a:gd name="connsiteY86" fmla="*/ 1781706 h 2251389"/>
              <a:gd name="connsiteX87" fmla="*/ 7040377 w 10915134"/>
              <a:gd name="connsiteY87" fmla="*/ 1784767 h 2251389"/>
              <a:gd name="connsiteX88" fmla="*/ 7035771 w 10915134"/>
              <a:gd name="connsiteY88" fmla="*/ 1778137 h 2251389"/>
              <a:gd name="connsiteX89" fmla="*/ 7018208 w 10915134"/>
              <a:gd name="connsiteY89" fmla="*/ 1777373 h 2251389"/>
              <a:gd name="connsiteX90" fmla="*/ 6998493 w 10915134"/>
              <a:gd name="connsiteY90" fmla="*/ 1785098 h 2251389"/>
              <a:gd name="connsiteX91" fmla="*/ 6928288 w 10915134"/>
              <a:gd name="connsiteY91" fmla="*/ 1811732 h 2251389"/>
              <a:gd name="connsiteX92" fmla="*/ 6917773 w 10915134"/>
              <a:gd name="connsiteY92" fmla="*/ 1820666 h 2251389"/>
              <a:gd name="connsiteX93" fmla="*/ 6881789 w 10915134"/>
              <a:gd name="connsiteY93" fmla="*/ 1828309 h 2251389"/>
              <a:gd name="connsiteX94" fmla="*/ 6879926 w 10915134"/>
              <a:gd name="connsiteY94" fmla="*/ 1830591 h 2251389"/>
              <a:gd name="connsiteX95" fmla="*/ 6845508 w 10915134"/>
              <a:gd name="connsiteY95" fmla="*/ 1841035 h 2251389"/>
              <a:gd name="connsiteX96" fmla="*/ 6786683 w 10915134"/>
              <a:gd name="connsiteY96" fmla="*/ 1868367 h 2251389"/>
              <a:gd name="connsiteX97" fmla="*/ 6773874 w 10915134"/>
              <a:gd name="connsiteY97" fmla="*/ 1863267 h 2251389"/>
              <a:gd name="connsiteX98" fmla="*/ 6771241 w 10915134"/>
              <a:gd name="connsiteY98" fmla="*/ 1859449 h 2251389"/>
              <a:gd name="connsiteX99" fmla="*/ 6755065 w 10915134"/>
              <a:gd name="connsiteY99" fmla="*/ 1866822 h 2251389"/>
              <a:gd name="connsiteX100" fmla="*/ 6740854 w 10915134"/>
              <a:gd name="connsiteY100" fmla="*/ 1865352 h 2251389"/>
              <a:gd name="connsiteX101" fmla="*/ 6730997 w 10915134"/>
              <a:gd name="connsiteY101" fmla="*/ 1874155 h 2251389"/>
              <a:gd name="connsiteX102" fmla="*/ 6714212 w 10915134"/>
              <a:gd name="connsiteY102" fmla="*/ 1876293 h 2251389"/>
              <a:gd name="connsiteX103" fmla="*/ 6693130 w 10915134"/>
              <a:gd name="connsiteY103" fmla="*/ 1876808 h 2251389"/>
              <a:gd name="connsiteX104" fmla="*/ 6674405 w 10915134"/>
              <a:gd name="connsiteY104" fmla="*/ 1873459 h 2251389"/>
              <a:gd name="connsiteX105" fmla="*/ 6647714 w 10915134"/>
              <a:gd name="connsiteY105" fmla="*/ 1878941 h 2251389"/>
              <a:gd name="connsiteX106" fmla="*/ 6586613 w 10915134"/>
              <a:gd name="connsiteY106" fmla="*/ 1887053 h 2251389"/>
              <a:gd name="connsiteX107" fmla="*/ 6540424 w 10915134"/>
              <a:gd name="connsiteY107" fmla="*/ 1893269 h 2251389"/>
              <a:gd name="connsiteX108" fmla="*/ 6460034 w 10915134"/>
              <a:gd name="connsiteY108" fmla="*/ 1911286 h 2251389"/>
              <a:gd name="connsiteX109" fmla="*/ 6445449 w 10915134"/>
              <a:gd name="connsiteY109" fmla="*/ 1926499 h 2251389"/>
              <a:gd name="connsiteX110" fmla="*/ 6407092 w 10915134"/>
              <a:gd name="connsiteY110" fmla="*/ 1921993 h 2251389"/>
              <a:gd name="connsiteX111" fmla="*/ 6396332 w 10915134"/>
              <a:gd name="connsiteY111" fmla="*/ 1907025 h 2251389"/>
              <a:gd name="connsiteX112" fmla="*/ 6347048 w 10915134"/>
              <a:gd name="connsiteY112" fmla="*/ 1912130 h 2251389"/>
              <a:gd name="connsiteX113" fmla="*/ 6302270 w 10915134"/>
              <a:gd name="connsiteY113" fmla="*/ 1933613 h 2251389"/>
              <a:gd name="connsiteX114" fmla="*/ 6243078 w 10915134"/>
              <a:gd name="connsiteY114" fmla="*/ 1945644 h 2251389"/>
              <a:gd name="connsiteX115" fmla="*/ 6207738 w 10915134"/>
              <a:gd name="connsiteY115" fmla="*/ 1953011 h 2251389"/>
              <a:gd name="connsiteX116" fmla="*/ 6108781 w 10915134"/>
              <a:gd name="connsiteY116" fmla="*/ 1959474 h 2251389"/>
              <a:gd name="connsiteX117" fmla="*/ 6103698 w 10915134"/>
              <a:gd name="connsiteY117" fmla="*/ 1959304 h 2251389"/>
              <a:gd name="connsiteX118" fmla="*/ 6087017 w 10915134"/>
              <a:gd name="connsiteY118" fmla="*/ 1969078 h 2251389"/>
              <a:gd name="connsiteX119" fmla="*/ 6086313 w 10915134"/>
              <a:gd name="connsiteY119" fmla="*/ 1971580 h 2251389"/>
              <a:gd name="connsiteX120" fmla="*/ 6024291 w 10915134"/>
              <a:gd name="connsiteY120" fmla="*/ 1966761 h 2251389"/>
              <a:gd name="connsiteX121" fmla="*/ 6016853 w 10915134"/>
              <a:gd name="connsiteY121" fmla="*/ 1970526 h 2251389"/>
              <a:gd name="connsiteX122" fmla="*/ 5975404 w 10915134"/>
              <a:gd name="connsiteY122" fmla="*/ 1961749 h 2251389"/>
              <a:gd name="connsiteX123" fmla="*/ 5954536 w 10915134"/>
              <a:gd name="connsiteY123" fmla="*/ 1960220 h 2251389"/>
              <a:gd name="connsiteX124" fmla="*/ 5917280 w 10915134"/>
              <a:gd name="connsiteY124" fmla="*/ 1954478 h 2251389"/>
              <a:gd name="connsiteX125" fmla="*/ 5914232 w 10915134"/>
              <a:gd name="connsiteY125" fmla="*/ 1956919 h 2251389"/>
              <a:gd name="connsiteX126" fmla="*/ 5906850 w 10915134"/>
              <a:gd name="connsiteY126" fmla="*/ 1954702 h 2251389"/>
              <a:gd name="connsiteX127" fmla="*/ 5901461 w 10915134"/>
              <a:gd name="connsiteY127" fmla="*/ 1957577 h 2251389"/>
              <a:gd name="connsiteX128" fmla="*/ 5895317 w 10915134"/>
              <a:gd name="connsiteY128" fmla="*/ 1956828 h 2251389"/>
              <a:gd name="connsiteX129" fmla="*/ 5831128 w 10915134"/>
              <a:gd name="connsiteY129" fmla="*/ 1968382 h 2251389"/>
              <a:gd name="connsiteX130" fmla="*/ 5817261 w 10915134"/>
              <a:gd name="connsiteY130" fmla="*/ 1966124 h 2251389"/>
              <a:gd name="connsiteX131" fmla="*/ 5806791 w 10915134"/>
              <a:gd name="connsiteY131" fmla="*/ 1974713 h 2251389"/>
              <a:gd name="connsiteX132" fmla="*/ 5762574 w 10915134"/>
              <a:gd name="connsiteY132" fmla="*/ 1976973 h 2251389"/>
              <a:gd name="connsiteX133" fmla="*/ 5747297 w 10915134"/>
              <a:gd name="connsiteY133" fmla="*/ 1970252 h 2251389"/>
              <a:gd name="connsiteX134" fmla="*/ 5733169 w 10915134"/>
              <a:gd name="connsiteY134" fmla="*/ 1965433 h 2251389"/>
              <a:gd name="connsiteX135" fmla="*/ 5731338 w 10915134"/>
              <a:gd name="connsiteY135" fmla="*/ 1965447 h 2251389"/>
              <a:gd name="connsiteX136" fmla="*/ 5712957 w 10915134"/>
              <a:gd name="connsiteY136" fmla="*/ 1965596 h 2251389"/>
              <a:gd name="connsiteX137" fmla="*/ 5678760 w 10915134"/>
              <a:gd name="connsiteY137" fmla="*/ 1965873 h 2251389"/>
              <a:gd name="connsiteX138" fmla="*/ 5612457 w 10915134"/>
              <a:gd name="connsiteY138" fmla="*/ 1972287 h 2251389"/>
              <a:gd name="connsiteX139" fmla="*/ 5462439 w 10915134"/>
              <a:gd name="connsiteY139" fmla="*/ 1941766 h 2251389"/>
              <a:gd name="connsiteX140" fmla="*/ 5249426 w 10915134"/>
              <a:gd name="connsiteY140" fmla="*/ 1957993 h 2251389"/>
              <a:gd name="connsiteX141" fmla="*/ 4795460 w 10915134"/>
              <a:gd name="connsiteY141" fmla="*/ 2018541 h 2251389"/>
              <a:gd name="connsiteX142" fmla="*/ 4698875 w 10915134"/>
              <a:gd name="connsiteY142" fmla="*/ 2031693 h 2251389"/>
              <a:gd name="connsiteX143" fmla="*/ 4635334 w 10915134"/>
              <a:gd name="connsiteY143" fmla="*/ 2035504 h 2251389"/>
              <a:gd name="connsiteX144" fmla="*/ 4529228 w 10915134"/>
              <a:gd name="connsiteY144" fmla="*/ 2076609 h 2251389"/>
              <a:gd name="connsiteX145" fmla="*/ 4408461 w 10915134"/>
              <a:gd name="connsiteY145" fmla="*/ 2090939 h 2251389"/>
              <a:gd name="connsiteX146" fmla="*/ 4254651 w 10915134"/>
              <a:gd name="connsiteY146" fmla="*/ 2101730 h 2251389"/>
              <a:gd name="connsiteX147" fmla="*/ 4213233 w 10915134"/>
              <a:gd name="connsiteY147" fmla="*/ 2120326 h 2251389"/>
              <a:gd name="connsiteX148" fmla="*/ 4153938 w 10915134"/>
              <a:gd name="connsiteY148" fmla="*/ 2137520 h 2251389"/>
              <a:gd name="connsiteX149" fmla="*/ 4050969 w 10915134"/>
              <a:gd name="connsiteY149" fmla="*/ 2177971 h 2251389"/>
              <a:gd name="connsiteX150" fmla="*/ 3933162 w 10915134"/>
              <a:gd name="connsiteY150" fmla="*/ 2199509 h 2251389"/>
              <a:gd name="connsiteX151" fmla="*/ 3797609 w 10915134"/>
              <a:gd name="connsiteY151" fmla="*/ 2185813 h 2251389"/>
              <a:gd name="connsiteX152" fmla="*/ 3723511 w 10915134"/>
              <a:gd name="connsiteY152" fmla="*/ 2185401 h 2251389"/>
              <a:gd name="connsiteX153" fmla="*/ 3478465 w 10915134"/>
              <a:gd name="connsiteY153" fmla="*/ 2181087 h 2251389"/>
              <a:gd name="connsiteX154" fmla="*/ 3308996 w 10915134"/>
              <a:gd name="connsiteY154" fmla="*/ 2177978 h 2251389"/>
              <a:gd name="connsiteX155" fmla="*/ 3260282 w 10915134"/>
              <a:gd name="connsiteY155" fmla="*/ 2194479 h 2251389"/>
              <a:gd name="connsiteX156" fmla="*/ 3178557 w 10915134"/>
              <a:gd name="connsiteY156" fmla="*/ 2221451 h 2251389"/>
              <a:gd name="connsiteX157" fmla="*/ 3097074 w 10915134"/>
              <a:gd name="connsiteY157" fmla="*/ 2229837 h 2251389"/>
              <a:gd name="connsiteX158" fmla="*/ 3029944 w 10915134"/>
              <a:gd name="connsiteY158" fmla="*/ 2248531 h 2251389"/>
              <a:gd name="connsiteX159" fmla="*/ 2964870 w 10915134"/>
              <a:gd name="connsiteY159" fmla="*/ 2251389 h 2251389"/>
              <a:gd name="connsiteX160" fmla="*/ 2931496 w 10915134"/>
              <a:gd name="connsiteY160" fmla="*/ 2243024 h 2251389"/>
              <a:gd name="connsiteX161" fmla="*/ 2892959 w 10915134"/>
              <a:gd name="connsiteY161" fmla="*/ 2233969 h 2251389"/>
              <a:gd name="connsiteX162" fmla="*/ 2839074 w 10915134"/>
              <a:gd name="connsiteY162" fmla="*/ 2225008 h 2251389"/>
              <a:gd name="connsiteX163" fmla="*/ 2693779 w 10915134"/>
              <a:gd name="connsiteY163" fmla="*/ 2231570 h 2251389"/>
              <a:gd name="connsiteX164" fmla="*/ 2523799 w 10915134"/>
              <a:gd name="connsiteY164" fmla="*/ 2236547 h 2251389"/>
              <a:gd name="connsiteX165" fmla="*/ 2340069 w 10915134"/>
              <a:gd name="connsiteY165" fmla="*/ 2220699 h 2251389"/>
              <a:gd name="connsiteX166" fmla="*/ 2076408 w 10915134"/>
              <a:gd name="connsiteY166" fmla="*/ 2194398 h 2251389"/>
              <a:gd name="connsiteX167" fmla="*/ 1983593 w 10915134"/>
              <a:gd name="connsiteY167" fmla="*/ 2219360 h 2251389"/>
              <a:gd name="connsiteX168" fmla="*/ 1853105 w 10915134"/>
              <a:gd name="connsiteY168" fmla="*/ 2214141 h 2251389"/>
              <a:gd name="connsiteX169" fmla="*/ 1748511 w 10915134"/>
              <a:gd name="connsiteY169" fmla="*/ 2178472 h 2251389"/>
              <a:gd name="connsiteX170" fmla="*/ 1633422 w 10915134"/>
              <a:gd name="connsiteY170" fmla="*/ 2143415 h 2251389"/>
              <a:gd name="connsiteX171" fmla="*/ 1558946 w 10915134"/>
              <a:gd name="connsiteY171" fmla="*/ 2128843 h 2251389"/>
              <a:gd name="connsiteX172" fmla="*/ 1385344 w 10915134"/>
              <a:gd name="connsiteY172" fmla="*/ 2124817 h 2251389"/>
              <a:gd name="connsiteX173" fmla="*/ 1227473 w 10915134"/>
              <a:gd name="connsiteY173" fmla="*/ 2113291 h 2251389"/>
              <a:gd name="connsiteX174" fmla="*/ 1088711 w 10915134"/>
              <a:gd name="connsiteY174" fmla="*/ 2097947 h 2251389"/>
              <a:gd name="connsiteX175" fmla="*/ 939259 w 10915134"/>
              <a:gd name="connsiteY175" fmla="*/ 2073411 h 2251389"/>
              <a:gd name="connsiteX176" fmla="*/ 914345 w 10915134"/>
              <a:gd name="connsiteY176" fmla="*/ 2063135 h 2251389"/>
              <a:gd name="connsiteX177" fmla="*/ 879393 w 10915134"/>
              <a:gd name="connsiteY177" fmla="*/ 2068419 h 2251389"/>
              <a:gd name="connsiteX178" fmla="*/ 739242 w 10915134"/>
              <a:gd name="connsiteY178" fmla="*/ 2091539 h 2251389"/>
              <a:gd name="connsiteX179" fmla="*/ 628509 w 10915134"/>
              <a:gd name="connsiteY179" fmla="*/ 2108134 h 2251389"/>
              <a:gd name="connsiteX180" fmla="*/ 508046 w 10915134"/>
              <a:gd name="connsiteY180" fmla="*/ 2109851 h 2251389"/>
              <a:gd name="connsiteX181" fmla="*/ 408793 w 10915134"/>
              <a:gd name="connsiteY181" fmla="*/ 2105335 h 2251389"/>
              <a:gd name="connsiteX182" fmla="*/ 259142 w 10915134"/>
              <a:gd name="connsiteY182" fmla="*/ 2115883 h 2251389"/>
              <a:gd name="connsiteX183" fmla="*/ 91266 w 10915134"/>
              <a:gd name="connsiteY183" fmla="*/ 2135533 h 2251389"/>
              <a:gd name="connsiteX184" fmla="*/ 12251 w 10915134"/>
              <a:gd name="connsiteY184" fmla="*/ 2121489 h 2251389"/>
              <a:gd name="connsiteX185" fmla="*/ 0 w 10915134"/>
              <a:gd name="connsiteY185" fmla="*/ 2122164 h 2251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10915134" h="2251389">
                <a:moveTo>
                  <a:pt x="0" y="0"/>
                </a:moveTo>
                <a:lnTo>
                  <a:pt x="10915134" y="0"/>
                </a:lnTo>
                <a:lnTo>
                  <a:pt x="10882980" y="49990"/>
                </a:lnTo>
                <a:cubicBezTo>
                  <a:pt x="10880871" y="52147"/>
                  <a:pt x="10836905" y="107867"/>
                  <a:pt x="10834795" y="110024"/>
                </a:cubicBezTo>
                <a:cubicBezTo>
                  <a:pt x="10820319" y="128194"/>
                  <a:pt x="10762503" y="175620"/>
                  <a:pt x="10738392" y="165813"/>
                </a:cubicBezTo>
                <a:cubicBezTo>
                  <a:pt x="10748670" y="186392"/>
                  <a:pt x="10638347" y="188684"/>
                  <a:pt x="10633692" y="209264"/>
                </a:cubicBezTo>
                <a:cubicBezTo>
                  <a:pt x="10631767" y="225908"/>
                  <a:pt x="10597419" y="233945"/>
                  <a:pt x="10586800" y="239716"/>
                </a:cubicBezTo>
                <a:cubicBezTo>
                  <a:pt x="10579628" y="256520"/>
                  <a:pt x="10520682" y="224915"/>
                  <a:pt x="10501658" y="307174"/>
                </a:cubicBezTo>
                <a:cubicBezTo>
                  <a:pt x="10447727" y="313339"/>
                  <a:pt x="10447126" y="425780"/>
                  <a:pt x="10404067" y="412395"/>
                </a:cubicBezTo>
                <a:cubicBezTo>
                  <a:pt x="10392937" y="413598"/>
                  <a:pt x="10388815" y="467371"/>
                  <a:pt x="10380953" y="472334"/>
                </a:cubicBezTo>
                <a:lnTo>
                  <a:pt x="10341416" y="504774"/>
                </a:lnTo>
                <a:lnTo>
                  <a:pt x="10326329" y="523459"/>
                </a:lnTo>
                <a:lnTo>
                  <a:pt x="10298289" y="532173"/>
                </a:lnTo>
                <a:cubicBezTo>
                  <a:pt x="10284422" y="535049"/>
                  <a:pt x="10265952" y="533199"/>
                  <a:pt x="10243127" y="540715"/>
                </a:cubicBezTo>
                <a:cubicBezTo>
                  <a:pt x="10203910" y="562831"/>
                  <a:pt x="10165274" y="534580"/>
                  <a:pt x="10141243" y="592343"/>
                </a:cubicBezTo>
                <a:cubicBezTo>
                  <a:pt x="10059374" y="598371"/>
                  <a:pt x="10021953" y="650378"/>
                  <a:pt x="9940352" y="631518"/>
                </a:cubicBezTo>
                <a:cubicBezTo>
                  <a:pt x="9959797" y="646419"/>
                  <a:pt x="9860152" y="623282"/>
                  <a:pt x="9836226" y="660496"/>
                </a:cubicBezTo>
                <a:cubicBezTo>
                  <a:pt x="9788121" y="672556"/>
                  <a:pt x="9760988" y="668531"/>
                  <a:pt x="9686899" y="683782"/>
                </a:cubicBezTo>
                <a:cubicBezTo>
                  <a:pt x="9623800" y="700369"/>
                  <a:pt x="9613948" y="700871"/>
                  <a:pt x="9578209" y="709781"/>
                </a:cubicBezTo>
                <a:lnTo>
                  <a:pt x="9437298" y="757337"/>
                </a:lnTo>
                <a:lnTo>
                  <a:pt x="9435498" y="759689"/>
                </a:lnTo>
                <a:cubicBezTo>
                  <a:pt x="9426240" y="765982"/>
                  <a:pt x="9419508" y="766527"/>
                  <a:pt x="9413910" y="764531"/>
                </a:cubicBezTo>
                <a:lnTo>
                  <a:pt x="9361370" y="760593"/>
                </a:lnTo>
                <a:lnTo>
                  <a:pt x="9356626" y="764594"/>
                </a:lnTo>
                <a:lnTo>
                  <a:pt x="9311281" y="769260"/>
                </a:lnTo>
                <a:cubicBezTo>
                  <a:pt x="9311245" y="769953"/>
                  <a:pt x="9311210" y="770644"/>
                  <a:pt x="9311173" y="771337"/>
                </a:cubicBezTo>
                <a:cubicBezTo>
                  <a:pt x="9309900" y="776105"/>
                  <a:pt x="9307010" y="779823"/>
                  <a:pt x="9300658" y="781452"/>
                </a:cubicBezTo>
                <a:cubicBezTo>
                  <a:pt x="9318003" y="808459"/>
                  <a:pt x="9299643" y="793767"/>
                  <a:pt x="9279376" y="796188"/>
                </a:cubicBezTo>
                <a:cubicBezTo>
                  <a:pt x="9260850" y="809309"/>
                  <a:pt x="9206021" y="849156"/>
                  <a:pt x="9189502" y="860175"/>
                </a:cubicBezTo>
                <a:lnTo>
                  <a:pt x="9180260" y="862300"/>
                </a:lnTo>
                <a:cubicBezTo>
                  <a:pt x="9180236" y="862466"/>
                  <a:pt x="9180211" y="862633"/>
                  <a:pt x="9180186" y="862799"/>
                </a:cubicBezTo>
                <a:cubicBezTo>
                  <a:pt x="9178407" y="864232"/>
                  <a:pt x="9175456" y="865295"/>
                  <a:pt x="9170652" y="865945"/>
                </a:cubicBezTo>
                <a:lnTo>
                  <a:pt x="9145484" y="870300"/>
                </a:lnTo>
                <a:lnTo>
                  <a:pt x="9140031" y="874741"/>
                </a:lnTo>
                <a:lnTo>
                  <a:pt x="9138892" y="880860"/>
                </a:lnTo>
                <a:lnTo>
                  <a:pt x="9107257" y="903704"/>
                </a:lnTo>
                <a:cubicBezTo>
                  <a:pt x="9091321" y="899193"/>
                  <a:pt x="9043942" y="941365"/>
                  <a:pt x="9034880" y="948837"/>
                </a:cubicBezTo>
                <a:lnTo>
                  <a:pt x="8950600" y="994853"/>
                </a:lnTo>
                <a:cubicBezTo>
                  <a:pt x="8865196" y="1081843"/>
                  <a:pt x="8818875" y="1077389"/>
                  <a:pt x="8753014" y="1118658"/>
                </a:cubicBezTo>
                <a:cubicBezTo>
                  <a:pt x="8692981" y="1124704"/>
                  <a:pt x="8636332" y="1128410"/>
                  <a:pt x="8581094" y="1153261"/>
                </a:cubicBezTo>
                <a:cubicBezTo>
                  <a:pt x="8538621" y="1164812"/>
                  <a:pt x="8511758" y="1169577"/>
                  <a:pt x="8498175" y="1187969"/>
                </a:cubicBezTo>
                <a:lnTo>
                  <a:pt x="8448788" y="1206463"/>
                </a:lnTo>
                <a:lnTo>
                  <a:pt x="8367996" y="1232783"/>
                </a:lnTo>
                <a:cubicBezTo>
                  <a:pt x="8367806" y="1234615"/>
                  <a:pt x="8367614" y="1236446"/>
                  <a:pt x="8367423" y="1238278"/>
                </a:cubicBezTo>
                <a:lnTo>
                  <a:pt x="8359640" y="1246782"/>
                </a:lnTo>
                <a:lnTo>
                  <a:pt x="8346100" y="1266142"/>
                </a:lnTo>
                <a:lnTo>
                  <a:pt x="8318833" y="1292714"/>
                </a:lnTo>
                <a:lnTo>
                  <a:pt x="8317719" y="1291904"/>
                </a:lnTo>
                <a:cubicBezTo>
                  <a:pt x="8314688" y="1290662"/>
                  <a:pt x="8311461" y="1290840"/>
                  <a:pt x="8307730" y="1293984"/>
                </a:cubicBezTo>
                <a:cubicBezTo>
                  <a:pt x="8294903" y="1295590"/>
                  <a:pt x="8255937" y="1295887"/>
                  <a:pt x="8240756" y="1301537"/>
                </a:cubicBezTo>
                <a:cubicBezTo>
                  <a:pt x="8233324" y="1310481"/>
                  <a:pt x="8225256" y="1319366"/>
                  <a:pt x="8216639" y="1327887"/>
                </a:cubicBezTo>
                <a:lnTo>
                  <a:pt x="8211337" y="1332570"/>
                </a:lnTo>
                <a:lnTo>
                  <a:pt x="8211048" y="1332403"/>
                </a:lnTo>
                <a:cubicBezTo>
                  <a:pt x="8209501" y="1332874"/>
                  <a:pt x="8207607" y="1334206"/>
                  <a:pt x="8205085" y="1336831"/>
                </a:cubicBezTo>
                <a:lnTo>
                  <a:pt x="8137554" y="1342145"/>
                </a:lnTo>
                <a:cubicBezTo>
                  <a:pt x="8105705" y="1354688"/>
                  <a:pt x="8080446" y="1339423"/>
                  <a:pt x="8054564" y="1367911"/>
                </a:cubicBezTo>
                <a:cubicBezTo>
                  <a:pt x="8024726" y="1379555"/>
                  <a:pt x="7996957" y="1380148"/>
                  <a:pt x="7973237" y="1397544"/>
                </a:cubicBezTo>
                <a:cubicBezTo>
                  <a:pt x="7961439" y="1393972"/>
                  <a:pt x="7951168" y="1394796"/>
                  <a:pt x="7944198" y="1410276"/>
                </a:cubicBezTo>
                <a:cubicBezTo>
                  <a:pt x="7915673" y="1417804"/>
                  <a:pt x="7905583" y="1403950"/>
                  <a:pt x="7890643" y="1424144"/>
                </a:cubicBezTo>
                <a:cubicBezTo>
                  <a:pt x="7869590" y="1403678"/>
                  <a:pt x="7870757" y="1414314"/>
                  <a:pt x="7864997" y="1425023"/>
                </a:cubicBezTo>
                <a:lnTo>
                  <a:pt x="7864067" y="1426002"/>
                </a:lnTo>
                <a:lnTo>
                  <a:pt x="7861153" y="1423038"/>
                </a:lnTo>
                <a:lnTo>
                  <a:pt x="7844586" y="1429169"/>
                </a:lnTo>
                <a:lnTo>
                  <a:pt x="7840350" y="1432451"/>
                </a:lnTo>
                <a:cubicBezTo>
                  <a:pt x="7837357" y="1434345"/>
                  <a:pt x="7835272" y="1435129"/>
                  <a:pt x="7833722" y="1435148"/>
                </a:cubicBezTo>
                <a:lnTo>
                  <a:pt x="7833492" y="1434901"/>
                </a:lnTo>
                <a:lnTo>
                  <a:pt x="7827413" y="1438043"/>
                </a:lnTo>
                <a:cubicBezTo>
                  <a:pt x="7817294" y="1444069"/>
                  <a:pt x="7807591" y="1450613"/>
                  <a:pt x="7798463" y="1457407"/>
                </a:cubicBezTo>
                <a:cubicBezTo>
                  <a:pt x="7789625" y="1446704"/>
                  <a:pt x="7769649" y="1464040"/>
                  <a:pt x="7759015" y="1458666"/>
                </a:cubicBezTo>
                <a:lnTo>
                  <a:pt x="7752684" y="1444792"/>
                </a:lnTo>
                <a:lnTo>
                  <a:pt x="7747867" y="1447976"/>
                </a:lnTo>
                <a:lnTo>
                  <a:pt x="7738750" y="1456574"/>
                </a:lnTo>
                <a:cubicBezTo>
                  <a:pt x="7737328" y="1457741"/>
                  <a:pt x="7736297" y="1457914"/>
                  <a:pt x="7735619" y="1456320"/>
                </a:cubicBezTo>
                <a:cubicBezTo>
                  <a:pt x="7730006" y="1457852"/>
                  <a:pt x="7711662" y="1464787"/>
                  <a:pt x="7705072" y="1465768"/>
                </a:cubicBezTo>
                <a:lnTo>
                  <a:pt x="7696073" y="1462212"/>
                </a:lnTo>
                <a:lnTo>
                  <a:pt x="7692096" y="1462163"/>
                </a:lnTo>
                <a:lnTo>
                  <a:pt x="7674689" y="1477613"/>
                </a:lnTo>
                <a:lnTo>
                  <a:pt x="7665348" y="1483862"/>
                </a:lnTo>
                <a:lnTo>
                  <a:pt x="7606276" y="1538521"/>
                </a:lnTo>
                <a:lnTo>
                  <a:pt x="7504695" y="1566686"/>
                </a:lnTo>
                <a:cubicBezTo>
                  <a:pt x="7473718" y="1603709"/>
                  <a:pt x="7404436" y="1554658"/>
                  <a:pt x="7401270" y="1597361"/>
                </a:cubicBezTo>
                <a:cubicBezTo>
                  <a:pt x="7369238" y="1613154"/>
                  <a:pt x="7363418" y="1605164"/>
                  <a:pt x="7320321" y="1619535"/>
                </a:cubicBezTo>
                <a:cubicBezTo>
                  <a:pt x="7280514" y="1668809"/>
                  <a:pt x="7198683" y="1708462"/>
                  <a:pt x="7149526" y="1743630"/>
                </a:cubicBezTo>
                <a:cubicBezTo>
                  <a:pt x="7114410" y="1721934"/>
                  <a:pt x="7136043" y="1746476"/>
                  <a:pt x="7105391" y="1752328"/>
                </a:cubicBezTo>
                <a:cubicBezTo>
                  <a:pt x="7119677" y="1779725"/>
                  <a:pt x="7066212" y="1749779"/>
                  <a:pt x="7071654" y="1785091"/>
                </a:cubicBezTo>
                <a:cubicBezTo>
                  <a:pt x="7065905" y="1785038"/>
                  <a:pt x="7060161" y="1783873"/>
                  <a:pt x="7054359" y="1782439"/>
                </a:cubicBezTo>
                <a:lnTo>
                  <a:pt x="7051319" y="1781706"/>
                </a:lnTo>
                <a:lnTo>
                  <a:pt x="7040377" y="1784767"/>
                </a:lnTo>
                <a:lnTo>
                  <a:pt x="7035771" y="1778137"/>
                </a:lnTo>
                <a:lnTo>
                  <a:pt x="7018208" y="1777373"/>
                </a:lnTo>
                <a:cubicBezTo>
                  <a:pt x="7011866" y="1778247"/>
                  <a:pt x="7005318" y="1780539"/>
                  <a:pt x="6998493" y="1785098"/>
                </a:cubicBezTo>
                <a:cubicBezTo>
                  <a:pt x="6983689" y="1806072"/>
                  <a:pt x="6952865" y="1800516"/>
                  <a:pt x="6928288" y="1811732"/>
                </a:cubicBezTo>
                <a:lnTo>
                  <a:pt x="6917773" y="1820666"/>
                </a:lnTo>
                <a:lnTo>
                  <a:pt x="6881789" y="1828309"/>
                </a:lnTo>
                <a:lnTo>
                  <a:pt x="6879926" y="1830591"/>
                </a:lnTo>
                <a:cubicBezTo>
                  <a:pt x="6873880" y="1832712"/>
                  <a:pt x="6861049" y="1834739"/>
                  <a:pt x="6845508" y="1841035"/>
                </a:cubicBezTo>
                <a:lnTo>
                  <a:pt x="6786683" y="1868367"/>
                </a:lnTo>
                <a:lnTo>
                  <a:pt x="6773874" y="1863267"/>
                </a:lnTo>
                <a:lnTo>
                  <a:pt x="6771241" y="1859449"/>
                </a:lnTo>
                <a:lnTo>
                  <a:pt x="6755065" y="1866822"/>
                </a:lnTo>
                <a:lnTo>
                  <a:pt x="6740854" y="1865352"/>
                </a:lnTo>
                <a:lnTo>
                  <a:pt x="6730997" y="1874155"/>
                </a:lnTo>
                <a:lnTo>
                  <a:pt x="6714212" y="1876293"/>
                </a:lnTo>
                <a:cubicBezTo>
                  <a:pt x="6707919" y="1876308"/>
                  <a:pt x="6700834" y="1876122"/>
                  <a:pt x="6693130" y="1876808"/>
                </a:cubicBezTo>
                <a:lnTo>
                  <a:pt x="6674405" y="1873459"/>
                </a:lnTo>
                <a:lnTo>
                  <a:pt x="6647714" y="1878941"/>
                </a:lnTo>
                <a:cubicBezTo>
                  <a:pt x="6627122" y="1883360"/>
                  <a:pt x="6607220" y="1886896"/>
                  <a:pt x="6586613" y="1887053"/>
                </a:cubicBezTo>
                <a:cubicBezTo>
                  <a:pt x="6572205" y="1895536"/>
                  <a:pt x="6557706" y="1900239"/>
                  <a:pt x="6540424" y="1893269"/>
                </a:cubicBezTo>
                <a:cubicBezTo>
                  <a:pt x="6497538" y="1902769"/>
                  <a:pt x="6490601" y="1917381"/>
                  <a:pt x="6460034" y="1911286"/>
                </a:cubicBezTo>
                <a:cubicBezTo>
                  <a:pt x="6453811" y="1919532"/>
                  <a:pt x="6449254" y="1924158"/>
                  <a:pt x="6445449" y="1926499"/>
                </a:cubicBezTo>
                <a:cubicBezTo>
                  <a:pt x="6434030" y="1933525"/>
                  <a:pt x="6429411" y="1919994"/>
                  <a:pt x="6407092" y="1921993"/>
                </a:cubicBezTo>
                <a:cubicBezTo>
                  <a:pt x="6382682" y="1922166"/>
                  <a:pt x="6418607" y="1903450"/>
                  <a:pt x="6396332" y="1907025"/>
                </a:cubicBezTo>
                <a:cubicBezTo>
                  <a:pt x="6376015" y="1918727"/>
                  <a:pt x="6367614" y="1898795"/>
                  <a:pt x="6347048" y="1912130"/>
                </a:cubicBezTo>
                <a:cubicBezTo>
                  <a:pt x="6360109" y="1925598"/>
                  <a:pt x="6297691" y="1920276"/>
                  <a:pt x="6302270" y="1933613"/>
                </a:cubicBezTo>
                <a:cubicBezTo>
                  <a:pt x="6272680" y="1919839"/>
                  <a:pt x="6273323" y="1945036"/>
                  <a:pt x="6243078" y="1945644"/>
                </a:cubicBezTo>
                <a:cubicBezTo>
                  <a:pt x="6226744" y="1941607"/>
                  <a:pt x="6216828" y="1942552"/>
                  <a:pt x="6207738" y="1953011"/>
                </a:cubicBezTo>
                <a:cubicBezTo>
                  <a:pt x="6131633" y="1932600"/>
                  <a:pt x="6170923" y="1959774"/>
                  <a:pt x="6108781" y="1959474"/>
                </a:cubicBezTo>
                <a:lnTo>
                  <a:pt x="6103698" y="1959304"/>
                </a:lnTo>
                <a:lnTo>
                  <a:pt x="6087017" y="1969078"/>
                </a:lnTo>
                <a:cubicBezTo>
                  <a:pt x="6086783" y="1969912"/>
                  <a:pt x="6086547" y="1970745"/>
                  <a:pt x="6086313" y="1971580"/>
                </a:cubicBezTo>
                <a:lnTo>
                  <a:pt x="6024291" y="1966761"/>
                </a:lnTo>
                <a:lnTo>
                  <a:pt x="6016853" y="1970526"/>
                </a:lnTo>
                <a:lnTo>
                  <a:pt x="5975404" y="1961749"/>
                </a:lnTo>
                <a:lnTo>
                  <a:pt x="5954536" y="1960220"/>
                </a:lnTo>
                <a:lnTo>
                  <a:pt x="5917280" y="1954478"/>
                </a:lnTo>
                <a:lnTo>
                  <a:pt x="5914232" y="1956919"/>
                </a:lnTo>
                <a:lnTo>
                  <a:pt x="5906850" y="1954702"/>
                </a:lnTo>
                <a:lnTo>
                  <a:pt x="5901461" y="1957577"/>
                </a:lnTo>
                <a:lnTo>
                  <a:pt x="5895317" y="1956828"/>
                </a:lnTo>
                <a:cubicBezTo>
                  <a:pt x="5883595" y="1958629"/>
                  <a:pt x="5844137" y="1966833"/>
                  <a:pt x="5831128" y="1968382"/>
                </a:cubicBezTo>
                <a:lnTo>
                  <a:pt x="5817261" y="1966124"/>
                </a:lnTo>
                <a:lnTo>
                  <a:pt x="5806791" y="1974713"/>
                </a:lnTo>
                <a:lnTo>
                  <a:pt x="5762574" y="1976973"/>
                </a:lnTo>
                <a:lnTo>
                  <a:pt x="5747297" y="1970252"/>
                </a:lnTo>
                <a:lnTo>
                  <a:pt x="5733169" y="1965433"/>
                </a:lnTo>
                <a:lnTo>
                  <a:pt x="5731338" y="1965447"/>
                </a:lnTo>
                <a:lnTo>
                  <a:pt x="5712957" y="1965596"/>
                </a:lnTo>
                <a:lnTo>
                  <a:pt x="5678760" y="1965873"/>
                </a:lnTo>
                <a:cubicBezTo>
                  <a:pt x="5656934" y="1966331"/>
                  <a:pt x="5634795" y="1967772"/>
                  <a:pt x="5612457" y="1972287"/>
                </a:cubicBezTo>
                <a:cubicBezTo>
                  <a:pt x="5527023" y="1949966"/>
                  <a:pt x="5534401" y="1947926"/>
                  <a:pt x="5462439" y="1941766"/>
                </a:cubicBezTo>
                <a:cubicBezTo>
                  <a:pt x="5427425" y="1917624"/>
                  <a:pt x="5291183" y="1960519"/>
                  <a:pt x="5249426" y="1957993"/>
                </a:cubicBezTo>
                <a:cubicBezTo>
                  <a:pt x="5146406" y="1973328"/>
                  <a:pt x="4927624" y="2044719"/>
                  <a:pt x="4795460" y="2018541"/>
                </a:cubicBezTo>
                <a:cubicBezTo>
                  <a:pt x="4762844" y="2022395"/>
                  <a:pt x="4718233" y="2031407"/>
                  <a:pt x="4698875" y="2031693"/>
                </a:cubicBezTo>
                <a:lnTo>
                  <a:pt x="4635334" y="2035504"/>
                </a:lnTo>
                <a:lnTo>
                  <a:pt x="4529228" y="2076609"/>
                </a:lnTo>
                <a:cubicBezTo>
                  <a:pt x="4475152" y="2050383"/>
                  <a:pt x="4475600" y="2080729"/>
                  <a:pt x="4408461" y="2090939"/>
                </a:cubicBezTo>
                <a:cubicBezTo>
                  <a:pt x="4383821" y="2082708"/>
                  <a:pt x="4268804" y="2082966"/>
                  <a:pt x="4254651" y="2101730"/>
                </a:cubicBezTo>
                <a:cubicBezTo>
                  <a:pt x="4238862" y="2106286"/>
                  <a:pt x="4220313" y="2100544"/>
                  <a:pt x="4213233" y="2120326"/>
                </a:cubicBezTo>
                <a:cubicBezTo>
                  <a:pt x="4201430" y="2144259"/>
                  <a:pt x="4145731" y="2110137"/>
                  <a:pt x="4153938" y="2137520"/>
                </a:cubicBezTo>
                <a:cubicBezTo>
                  <a:pt x="4114396" y="2114195"/>
                  <a:pt x="4083806" y="2164553"/>
                  <a:pt x="4050969" y="2177971"/>
                </a:cubicBezTo>
                <a:cubicBezTo>
                  <a:pt x="4019767" y="2177378"/>
                  <a:pt x="4005088" y="2190554"/>
                  <a:pt x="3933162" y="2199509"/>
                </a:cubicBezTo>
                <a:cubicBezTo>
                  <a:pt x="3898830" y="2172322"/>
                  <a:pt x="3861284" y="2221170"/>
                  <a:pt x="3797609" y="2185813"/>
                </a:cubicBezTo>
                <a:cubicBezTo>
                  <a:pt x="3795667" y="2189772"/>
                  <a:pt x="3776702" y="2186188"/>
                  <a:pt x="3723511" y="2185401"/>
                </a:cubicBezTo>
                <a:cubicBezTo>
                  <a:pt x="3670320" y="2184613"/>
                  <a:pt x="3558625" y="2184230"/>
                  <a:pt x="3478465" y="2181087"/>
                </a:cubicBezTo>
                <a:cubicBezTo>
                  <a:pt x="3387474" y="2181789"/>
                  <a:pt x="3428499" y="2219948"/>
                  <a:pt x="3308996" y="2177978"/>
                </a:cubicBezTo>
                <a:cubicBezTo>
                  <a:pt x="3299910" y="2200517"/>
                  <a:pt x="3285785" y="2202748"/>
                  <a:pt x="3260282" y="2194479"/>
                </a:cubicBezTo>
                <a:cubicBezTo>
                  <a:pt x="3216295" y="2196427"/>
                  <a:pt x="3227371" y="2250251"/>
                  <a:pt x="3178557" y="2221451"/>
                </a:cubicBezTo>
                <a:cubicBezTo>
                  <a:pt x="3146795" y="2234329"/>
                  <a:pt x="3117401" y="2220418"/>
                  <a:pt x="3097074" y="2229837"/>
                </a:cubicBezTo>
                <a:lnTo>
                  <a:pt x="3029944" y="2248531"/>
                </a:lnTo>
                <a:cubicBezTo>
                  <a:pt x="2992804" y="2254069"/>
                  <a:pt x="2982389" y="2213943"/>
                  <a:pt x="2964870" y="2251389"/>
                </a:cubicBezTo>
                <a:lnTo>
                  <a:pt x="2931496" y="2243024"/>
                </a:lnTo>
                <a:lnTo>
                  <a:pt x="2892959" y="2233969"/>
                </a:lnTo>
                <a:cubicBezTo>
                  <a:pt x="2872669" y="2227791"/>
                  <a:pt x="2882203" y="2234774"/>
                  <a:pt x="2839074" y="2225008"/>
                </a:cubicBezTo>
                <a:cubicBezTo>
                  <a:pt x="2811442" y="2251884"/>
                  <a:pt x="2766379" y="2232117"/>
                  <a:pt x="2693779" y="2231570"/>
                </a:cubicBezTo>
                <a:lnTo>
                  <a:pt x="2523799" y="2236547"/>
                </a:lnTo>
                <a:cubicBezTo>
                  <a:pt x="2466172" y="2242686"/>
                  <a:pt x="2414634" y="2227724"/>
                  <a:pt x="2340069" y="2220699"/>
                </a:cubicBezTo>
                <a:cubicBezTo>
                  <a:pt x="2265503" y="2213674"/>
                  <a:pt x="2139796" y="2191971"/>
                  <a:pt x="2076408" y="2194398"/>
                </a:cubicBezTo>
                <a:cubicBezTo>
                  <a:pt x="2032508" y="2197562"/>
                  <a:pt x="2027933" y="2185141"/>
                  <a:pt x="1983593" y="2219360"/>
                </a:cubicBezTo>
                <a:cubicBezTo>
                  <a:pt x="1947094" y="2209205"/>
                  <a:pt x="1890960" y="2218305"/>
                  <a:pt x="1853105" y="2214141"/>
                </a:cubicBezTo>
                <a:cubicBezTo>
                  <a:pt x="1825748" y="2216625"/>
                  <a:pt x="1783192" y="2179879"/>
                  <a:pt x="1748511" y="2178472"/>
                </a:cubicBezTo>
                <a:cubicBezTo>
                  <a:pt x="1703498" y="2196202"/>
                  <a:pt x="1694831" y="2157630"/>
                  <a:pt x="1633422" y="2143415"/>
                </a:cubicBezTo>
                <a:cubicBezTo>
                  <a:pt x="1607630" y="2161065"/>
                  <a:pt x="1579060" y="2145077"/>
                  <a:pt x="1558946" y="2128843"/>
                </a:cubicBezTo>
                <a:cubicBezTo>
                  <a:pt x="1499069" y="2134267"/>
                  <a:pt x="1452565" y="2133855"/>
                  <a:pt x="1385344" y="2124817"/>
                </a:cubicBezTo>
                <a:cubicBezTo>
                  <a:pt x="1312492" y="2145463"/>
                  <a:pt x="1299315" y="2122756"/>
                  <a:pt x="1227473" y="2113291"/>
                </a:cubicBezTo>
                <a:cubicBezTo>
                  <a:pt x="1199075" y="2120045"/>
                  <a:pt x="1149241" y="2095660"/>
                  <a:pt x="1088711" y="2097947"/>
                </a:cubicBezTo>
                <a:cubicBezTo>
                  <a:pt x="1048569" y="2095382"/>
                  <a:pt x="1091396" y="2061344"/>
                  <a:pt x="939259" y="2073411"/>
                </a:cubicBezTo>
                <a:cubicBezTo>
                  <a:pt x="930603" y="2080267"/>
                  <a:pt x="912274" y="2072716"/>
                  <a:pt x="914345" y="2063135"/>
                </a:cubicBezTo>
                <a:cubicBezTo>
                  <a:pt x="904674" y="2065915"/>
                  <a:pt x="881392" y="2083881"/>
                  <a:pt x="879393" y="2068419"/>
                </a:cubicBezTo>
                <a:cubicBezTo>
                  <a:pt x="831068" y="2065554"/>
                  <a:pt x="782797" y="2073516"/>
                  <a:pt x="739242" y="2091539"/>
                </a:cubicBezTo>
                <a:cubicBezTo>
                  <a:pt x="713063" y="2085924"/>
                  <a:pt x="685973" y="2097939"/>
                  <a:pt x="628509" y="2108134"/>
                </a:cubicBezTo>
                <a:cubicBezTo>
                  <a:pt x="575136" y="2076613"/>
                  <a:pt x="570057" y="2131408"/>
                  <a:pt x="508046" y="2109851"/>
                </a:cubicBezTo>
                <a:cubicBezTo>
                  <a:pt x="473420" y="2105939"/>
                  <a:pt x="433697" y="2091842"/>
                  <a:pt x="408793" y="2105335"/>
                </a:cubicBezTo>
                <a:cubicBezTo>
                  <a:pt x="383633" y="2099507"/>
                  <a:pt x="299763" y="2118030"/>
                  <a:pt x="259142" y="2115883"/>
                </a:cubicBezTo>
                <a:cubicBezTo>
                  <a:pt x="191085" y="2103328"/>
                  <a:pt x="127146" y="2128850"/>
                  <a:pt x="91266" y="2135533"/>
                </a:cubicBezTo>
                <a:cubicBezTo>
                  <a:pt x="55346" y="2131669"/>
                  <a:pt x="37547" y="2122850"/>
                  <a:pt x="12251" y="2121489"/>
                </a:cubicBezTo>
                <a:lnTo>
                  <a:pt x="0" y="2122164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B750E1-014E-2F32-5FE0-025C27322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7" y="609600"/>
            <a:ext cx="5915197" cy="13305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chemeClr val="accent1">
                    <a:lumMod val="49000"/>
                  </a:schemeClr>
                </a:solidFill>
              </a:rPr>
              <a:t>Support and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6B70B6-B9DD-8293-E045-C9E0BE21FEB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5169" y="2249311"/>
            <a:ext cx="6459725" cy="40744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00000"/>
              </a:lnSpc>
            </a:pP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Make language accessible, steps easy to follow. </a:t>
            </a:r>
            <a:endParaRPr lang="en-US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marL="342900" indent="-342900">
              <a:lnSpc>
                <a:spcPct val="100000"/>
              </a:lnSpc>
            </a:pP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Have information up front to avoid mistakes and additional work. </a:t>
            </a:r>
          </a:p>
          <a:p>
            <a:pPr marL="342900" indent="-342900">
              <a:lnSpc>
                <a:spcPct val="100000"/>
              </a:lnSpc>
            </a:pP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Offer shortcuts to process:</a:t>
            </a:r>
          </a:p>
          <a:p>
            <a:pPr marL="571500" lvl="1" indent="-342900">
              <a:lnSpc>
                <a:spcPct val="90000"/>
              </a:lnSpc>
              <a:buFont typeface="Courier New,monospace" panose="020B0604020202020204" pitchFamily="34" charset="0"/>
              <a:buChar char="o"/>
            </a:pPr>
            <a:r>
              <a:rPr lang="en-US" sz="1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Template letters. </a:t>
            </a:r>
          </a:p>
          <a:p>
            <a:pPr marL="571500" lvl="1" indent="-342900">
              <a:lnSpc>
                <a:spcPct val="90000"/>
              </a:lnSpc>
              <a:buFont typeface="Courier New,monospace" panose="020B0604020202020204" pitchFamily="34" charset="0"/>
              <a:buChar char="o"/>
            </a:pPr>
            <a:r>
              <a:rPr lang="en-US" sz="1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Language/video example for meetings with students. </a:t>
            </a:r>
          </a:p>
          <a:p>
            <a:pPr marL="571500" lvl="1" indent="-342900">
              <a:lnSpc>
                <a:spcPct val="90000"/>
              </a:lnSpc>
              <a:buFont typeface="Courier New,monospace" panose="020B0604020202020204" pitchFamily="34" charset="0"/>
              <a:buChar char="o"/>
            </a:pPr>
            <a:r>
              <a:rPr lang="en-US" sz="1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Follow-up information after a phone call. </a:t>
            </a:r>
            <a:endParaRPr lang="en-US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marL="342900" indent="-342900">
              <a:lnSpc>
                <a:spcPct val="100000"/>
              </a:lnSpc>
            </a:pP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Provide easy access to information (new users).</a:t>
            </a:r>
          </a:p>
          <a:p>
            <a:pPr marL="571500" lvl="1" indent="-342900">
              <a:lnSpc>
                <a:spcPct val="100000"/>
              </a:lnSpc>
              <a:buFont typeface="Courier New" panose="020B0604020202020204" pitchFamily="34" charset="0"/>
              <a:buChar char="o"/>
            </a:pPr>
            <a:r>
              <a:rPr lang="en-US" sz="1800" dirty="0">
                <a:solidFill>
                  <a:schemeClr val="tx2">
                    <a:lumMod val="90000"/>
                    <a:lumOff val="1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Sample website</a:t>
            </a:r>
            <a:r>
              <a:rPr lang="en-US" sz="1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(University at Buffalo).</a:t>
            </a:r>
          </a:p>
          <a:p>
            <a:pPr marL="342900" indent="-342900">
              <a:lnSpc>
                <a:spcPct val="90000"/>
              </a:lnSpc>
            </a:pP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Empower instructors for future cases. </a:t>
            </a:r>
          </a:p>
          <a:p>
            <a:pPr marL="342900" indent="-342900">
              <a:lnSpc>
                <a:spcPct val="90000"/>
              </a:lnSpc>
            </a:pP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Help bounce back from bad experiences. 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BFFEA99-E831-4C3B-8D16-0EA4AB33F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5584" y="610517"/>
            <a:ext cx="4010943" cy="5636963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" name="Picture Placeholder 9" descr="Female hand and floating bubble">
            <a:extLst>
              <a:ext uri="{FF2B5EF4-FFF2-40B4-BE49-F238E27FC236}">
                <a16:creationId xmlns:a16="http://schemas.microsoft.com/office/drawing/2014/main" id="{33E3064B-2C24-6CE7-DB9F-661F26E6B68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972" r="22972"/>
          <a:stretch>
            <a:fillRect/>
          </a:stretch>
        </p:blipFill>
        <p:spPr>
          <a:xfrm>
            <a:off x="7761092" y="771383"/>
            <a:ext cx="3684567" cy="5311922"/>
          </a:xfrm>
          <a:prstGeom prst="rect">
            <a:avLst/>
          </a:prstGeom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B9FD11D-7561-43C8-BE54-00D7DCF0E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5391" y="5800300"/>
            <a:ext cx="5736610" cy="1057702"/>
          </a:xfrm>
          <a:custGeom>
            <a:avLst/>
            <a:gdLst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585428 w 5741575"/>
              <a:gd name="connsiteY22" fmla="*/ 826440 h 955271"/>
              <a:gd name="connsiteX23" fmla="*/ 787156 w 5741575"/>
              <a:gd name="connsiteY23" fmla="*/ 838447 h 955271"/>
              <a:gd name="connsiteX24" fmla="*/ 898586 w 5741575"/>
              <a:gd name="connsiteY24" fmla="*/ 808502 h 955271"/>
              <a:gd name="connsiteX25" fmla="*/ 924063 w 5741575"/>
              <a:gd name="connsiteY25" fmla="*/ 770210 h 955271"/>
              <a:gd name="connsiteX26" fmla="*/ 1212574 w 5741575"/>
              <a:gd name="connsiteY26" fmla="*/ 724238 h 955271"/>
              <a:gd name="connsiteX27" fmla="*/ 1280768 w 5741575"/>
              <a:gd name="connsiteY27" fmla="*/ 699122 h 955271"/>
              <a:gd name="connsiteX28" fmla="*/ 1352027 w 5741575"/>
              <a:gd name="connsiteY28" fmla="*/ 704323 h 955271"/>
              <a:gd name="connsiteX29" fmla="*/ 1374314 w 5741575"/>
              <a:gd name="connsiteY29" fmla="*/ 688815 h 955271"/>
              <a:gd name="connsiteX30" fmla="*/ 1378034 w 5741575"/>
              <a:gd name="connsiteY30" fmla="*/ 685842 h 955271"/>
              <a:gd name="connsiteX31" fmla="*/ 1395604 w 5741575"/>
              <a:gd name="connsiteY31" fmla="*/ 680460 h 955271"/>
              <a:gd name="connsiteX32" fmla="*/ 1397206 w 5741575"/>
              <a:gd name="connsiteY32" fmla="*/ 670793 h 955271"/>
              <a:gd name="connsiteX33" fmla="*/ 1421250 w 5741575"/>
              <a:gd name="connsiteY33" fmla="*/ 656855 h 955271"/>
              <a:gd name="connsiteX34" fmla="*/ 1454524 w 5741575"/>
              <a:gd name="connsiteY34" fmla="*/ 649224 h 955271"/>
              <a:gd name="connsiteX35" fmla="*/ 1616217 w 5741575"/>
              <a:gd name="connsiteY35" fmla="*/ 622107 h 955271"/>
              <a:gd name="connsiteX36" fmla="*/ 1710928 w 5741575"/>
              <a:gd name="connsiteY36" fmla="*/ 600666 h 955271"/>
              <a:gd name="connsiteX37" fmla="*/ 1743718 w 5741575"/>
              <a:gd name="connsiteY37" fmla="*/ 584327 h 955271"/>
              <a:gd name="connsiteX38" fmla="*/ 1791651 w 5741575"/>
              <a:gd name="connsiteY38" fmla="*/ 567019 h 955271"/>
              <a:gd name="connsiteX39" fmla="*/ 1873778 w 5741575"/>
              <a:gd name="connsiteY39" fmla="*/ 530130 h 955271"/>
              <a:gd name="connsiteX40" fmla="*/ 1988411 w 5741575"/>
              <a:gd name="connsiteY40" fmla="*/ 491599 h 955271"/>
              <a:gd name="connsiteX41" fmla="*/ 2085507 w 5741575"/>
              <a:gd name="connsiteY41" fmla="*/ 498527 h 955271"/>
              <a:gd name="connsiteX42" fmla="*/ 2090767 w 5741575"/>
              <a:gd name="connsiteY42" fmla="*/ 490616 h 955271"/>
              <a:gd name="connsiteX43" fmla="*/ 2151143 w 5741575"/>
              <a:gd name="connsiteY43" fmla="*/ 478332 h 955271"/>
              <a:gd name="connsiteX44" fmla="*/ 2378710 w 5741575"/>
              <a:gd name="connsiteY44" fmla="*/ 477570 h 955271"/>
              <a:gd name="connsiteX45" fmla="*/ 2496256 w 5741575"/>
              <a:gd name="connsiteY45" fmla="*/ 452396 h 955271"/>
              <a:gd name="connsiteX46" fmla="*/ 2535387 w 5741575"/>
              <a:gd name="connsiteY46" fmla="*/ 436645 h 955271"/>
              <a:gd name="connsiteX47" fmla="*/ 2601109 w 5741575"/>
              <a:gd name="connsiteY47" fmla="*/ 410678 h 955271"/>
              <a:gd name="connsiteX48" fmla="*/ 2643855 w 5741575"/>
              <a:gd name="connsiteY48" fmla="*/ 374482 h 955271"/>
              <a:gd name="connsiteX49" fmla="*/ 2657726 w 5741575"/>
              <a:gd name="connsiteY49" fmla="*/ 365841 h 955271"/>
              <a:gd name="connsiteX50" fmla="*/ 2687125 w 5741575"/>
              <a:gd name="connsiteY50" fmla="*/ 366820 h 955271"/>
              <a:gd name="connsiteX51" fmla="*/ 2697479 w 5741575"/>
              <a:gd name="connsiteY51" fmla="*/ 361430 h 955271"/>
              <a:gd name="connsiteX52" fmla="*/ 2701547 w 5741575"/>
              <a:gd name="connsiteY52" fmla="*/ 361545 h 955271"/>
              <a:gd name="connsiteX53" fmla="*/ 2711054 w 5741575"/>
              <a:gd name="connsiteY53" fmla="*/ 360597 h 955271"/>
              <a:gd name="connsiteX54" fmla="*/ 2710438 w 5741575"/>
              <a:gd name="connsiteY54" fmla="*/ 366958 h 955271"/>
              <a:gd name="connsiteX55" fmla="*/ 2722936 w 5741575"/>
              <a:gd name="connsiteY55" fmla="*/ 377633 h 955271"/>
              <a:gd name="connsiteX56" fmla="*/ 2777227 w 5741575"/>
              <a:gd name="connsiteY56" fmla="*/ 368972 h 955271"/>
              <a:gd name="connsiteX57" fmla="*/ 2779510 w 5741575"/>
              <a:gd name="connsiteY57" fmla="*/ 361652 h 955271"/>
              <a:gd name="connsiteX58" fmla="*/ 2786278 w 5741575"/>
              <a:gd name="connsiteY58" fmla="*/ 359869 h 955271"/>
              <a:gd name="connsiteX59" fmla="*/ 2792101 w 5741575"/>
              <a:gd name="connsiteY59" fmla="*/ 365927 h 955271"/>
              <a:gd name="connsiteX60" fmla="*/ 2885545 w 5741575"/>
              <a:gd name="connsiteY60" fmla="*/ 372818 h 955271"/>
              <a:gd name="connsiteX61" fmla="*/ 3009558 w 5741575"/>
              <a:gd name="connsiteY61" fmla="*/ 370573 h 955271"/>
              <a:gd name="connsiteX62" fmla="*/ 3095010 w 5741575"/>
              <a:gd name="connsiteY62" fmla="*/ 332454 h 955271"/>
              <a:gd name="connsiteX63" fmla="*/ 3103742 w 5741575"/>
              <a:gd name="connsiteY63" fmla="*/ 337974 h 955271"/>
              <a:gd name="connsiteX64" fmla="*/ 3165093 w 5741575"/>
              <a:gd name="connsiteY64" fmla="*/ 329459 h 955271"/>
              <a:gd name="connsiteX65" fmla="*/ 3373785 w 5741575"/>
              <a:gd name="connsiteY65" fmla="*/ 255680 h 955271"/>
              <a:gd name="connsiteX66" fmla="*/ 3493851 w 5741575"/>
              <a:gd name="connsiteY66" fmla="*/ 240255 h 955271"/>
              <a:gd name="connsiteX67" fmla="*/ 3537470 w 5741575"/>
              <a:gd name="connsiteY67" fmla="*/ 241867 h 955271"/>
              <a:gd name="connsiteX68" fmla="*/ 3610489 w 5741575"/>
              <a:gd name="connsiteY68" fmla="*/ 244128 h 955271"/>
              <a:gd name="connsiteX69" fmla="*/ 3667539 w 5741575"/>
              <a:gd name="connsiteY69" fmla="*/ 263271 h 955271"/>
              <a:gd name="connsiteX70" fmla="*/ 3727614 w 5741575"/>
              <a:gd name="connsiteY70" fmla="*/ 258245 h 955271"/>
              <a:gd name="connsiteX71" fmla="*/ 3738369 w 5741575"/>
              <a:gd name="connsiteY71" fmla="*/ 234506 h 955271"/>
              <a:gd name="connsiteX72" fmla="*/ 3803670 w 5741575"/>
              <a:gd name="connsiteY72" fmla="*/ 236457 h 955271"/>
              <a:gd name="connsiteX73" fmla="*/ 3903080 w 5741575"/>
              <a:gd name="connsiteY73" fmla="*/ 241890 h 955271"/>
              <a:gd name="connsiteX74" fmla="*/ 3959588 w 5741575"/>
              <a:gd name="connsiteY74" fmla="*/ 239195 h 955271"/>
              <a:gd name="connsiteX75" fmla="*/ 4114838 w 5741575"/>
              <a:gd name="connsiteY75" fmla="*/ 238165 h 955271"/>
              <a:gd name="connsiteX76" fmla="*/ 4271023 w 5741575"/>
              <a:gd name="connsiteY76" fmla="*/ 241959 h 955271"/>
              <a:gd name="connsiteX77" fmla="*/ 4367397 w 5741575"/>
              <a:gd name="connsiteY77" fmla="*/ 271442 h 955271"/>
              <a:gd name="connsiteX78" fmla="*/ 4495366 w 5741575"/>
              <a:gd name="connsiteY78" fmla="*/ 271618 h 955271"/>
              <a:gd name="connsiteX79" fmla="*/ 4517347 w 5741575"/>
              <a:gd name="connsiteY79" fmla="*/ 275639 h 955271"/>
              <a:gd name="connsiteX80" fmla="*/ 4546116 w 5741575"/>
              <a:gd name="connsiteY80" fmla="*/ 268568 h 955271"/>
              <a:gd name="connsiteX81" fmla="*/ 4661259 w 5741575"/>
              <a:gd name="connsiteY81" fmla="*/ 238966 h 955271"/>
              <a:gd name="connsiteX82" fmla="*/ 4750403 w 5741575"/>
              <a:gd name="connsiteY82" fmla="*/ 204364 h 955271"/>
              <a:gd name="connsiteX83" fmla="*/ 4867614 w 5741575"/>
              <a:gd name="connsiteY83" fmla="*/ 208668 h 955271"/>
              <a:gd name="connsiteX84" fmla="*/ 4937036 w 5741575"/>
              <a:gd name="connsiteY84" fmla="*/ 195446 h 955271"/>
              <a:gd name="connsiteX85" fmla="*/ 5047626 w 5741575"/>
              <a:gd name="connsiteY85" fmla="*/ 149604 h 955271"/>
              <a:gd name="connsiteX86" fmla="*/ 5200247 w 5741575"/>
              <a:gd name="connsiteY86" fmla="*/ 142695 h 955271"/>
              <a:gd name="connsiteX87" fmla="*/ 5235691 w 5741575"/>
              <a:gd name="connsiteY87" fmla="*/ 173330 h 955271"/>
              <a:gd name="connsiteX88" fmla="*/ 5280133 w 5741575"/>
              <a:gd name="connsiteY88" fmla="*/ 189342 h 955271"/>
              <a:gd name="connsiteX89" fmla="*/ 5291963 w 5741575"/>
              <a:gd name="connsiteY89" fmla="*/ 139446 h 955271"/>
              <a:gd name="connsiteX90" fmla="*/ 5418472 w 5741575"/>
              <a:gd name="connsiteY90" fmla="*/ 89163 h 955271"/>
              <a:gd name="connsiteX91" fmla="*/ 5482354 w 5741575"/>
              <a:gd name="connsiteY91" fmla="*/ 69470 h 955271"/>
              <a:gd name="connsiteX92" fmla="*/ 5583280 w 5741575"/>
              <a:gd name="connsiteY92" fmla="*/ 49787 h 955271"/>
              <a:gd name="connsiteX93" fmla="*/ 5613766 w 5741575"/>
              <a:gd name="connsiteY93" fmla="*/ 41855 h 955271"/>
              <a:gd name="connsiteX94" fmla="*/ 5684952 w 5741575"/>
              <a:gd name="connsiteY94" fmla="*/ 26088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585428 w 5741575"/>
              <a:gd name="connsiteY22" fmla="*/ 826440 h 955271"/>
              <a:gd name="connsiteX23" fmla="*/ 787156 w 5741575"/>
              <a:gd name="connsiteY23" fmla="*/ 838447 h 955271"/>
              <a:gd name="connsiteX24" fmla="*/ 898586 w 5741575"/>
              <a:gd name="connsiteY24" fmla="*/ 808502 h 955271"/>
              <a:gd name="connsiteX25" fmla="*/ 924063 w 5741575"/>
              <a:gd name="connsiteY25" fmla="*/ 770210 h 955271"/>
              <a:gd name="connsiteX26" fmla="*/ 1212574 w 5741575"/>
              <a:gd name="connsiteY26" fmla="*/ 724238 h 955271"/>
              <a:gd name="connsiteX27" fmla="*/ 1280768 w 5741575"/>
              <a:gd name="connsiteY27" fmla="*/ 699122 h 955271"/>
              <a:gd name="connsiteX28" fmla="*/ 1352027 w 5741575"/>
              <a:gd name="connsiteY28" fmla="*/ 704323 h 955271"/>
              <a:gd name="connsiteX29" fmla="*/ 1374314 w 5741575"/>
              <a:gd name="connsiteY29" fmla="*/ 688815 h 955271"/>
              <a:gd name="connsiteX30" fmla="*/ 1378034 w 5741575"/>
              <a:gd name="connsiteY30" fmla="*/ 685842 h 955271"/>
              <a:gd name="connsiteX31" fmla="*/ 1395604 w 5741575"/>
              <a:gd name="connsiteY31" fmla="*/ 680460 h 955271"/>
              <a:gd name="connsiteX32" fmla="*/ 1397206 w 5741575"/>
              <a:gd name="connsiteY32" fmla="*/ 670793 h 955271"/>
              <a:gd name="connsiteX33" fmla="*/ 1421250 w 5741575"/>
              <a:gd name="connsiteY33" fmla="*/ 656855 h 955271"/>
              <a:gd name="connsiteX34" fmla="*/ 1454524 w 5741575"/>
              <a:gd name="connsiteY34" fmla="*/ 649224 h 955271"/>
              <a:gd name="connsiteX35" fmla="*/ 1616217 w 5741575"/>
              <a:gd name="connsiteY35" fmla="*/ 622107 h 955271"/>
              <a:gd name="connsiteX36" fmla="*/ 1710928 w 5741575"/>
              <a:gd name="connsiteY36" fmla="*/ 600666 h 955271"/>
              <a:gd name="connsiteX37" fmla="*/ 1743718 w 5741575"/>
              <a:gd name="connsiteY37" fmla="*/ 584327 h 955271"/>
              <a:gd name="connsiteX38" fmla="*/ 1791651 w 5741575"/>
              <a:gd name="connsiteY38" fmla="*/ 567019 h 955271"/>
              <a:gd name="connsiteX39" fmla="*/ 1873778 w 5741575"/>
              <a:gd name="connsiteY39" fmla="*/ 530130 h 955271"/>
              <a:gd name="connsiteX40" fmla="*/ 1988411 w 5741575"/>
              <a:gd name="connsiteY40" fmla="*/ 491599 h 955271"/>
              <a:gd name="connsiteX41" fmla="*/ 2085507 w 5741575"/>
              <a:gd name="connsiteY41" fmla="*/ 498527 h 955271"/>
              <a:gd name="connsiteX42" fmla="*/ 2090767 w 5741575"/>
              <a:gd name="connsiteY42" fmla="*/ 490616 h 955271"/>
              <a:gd name="connsiteX43" fmla="*/ 2151143 w 5741575"/>
              <a:gd name="connsiteY43" fmla="*/ 478332 h 955271"/>
              <a:gd name="connsiteX44" fmla="*/ 2378710 w 5741575"/>
              <a:gd name="connsiteY44" fmla="*/ 477570 h 955271"/>
              <a:gd name="connsiteX45" fmla="*/ 2496256 w 5741575"/>
              <a:gd name="connsiteY45" fmla="*/ 452396 h 955271"/>
              <a:gd name="connsiteX46" fmla="*/ 2535387 w 5741575"/>
              <a:gd name="connsiteY46" fmla="*/ 436645 h 955271"/>
              <a:gd name="connsiteX47" fmla="*/ 2601109 w 5741575"/>
              <a:gd name="connsiteY47" fmla="*/ 410678 h 955271"/>
              <a:gd name="connsiteX48" fmla="*/ 2643855 w 5741575"/>
              <a:gd name="connsiteY48" fmla="*/ 374482 h 955271"/>
              <a:gd name="connsiteX49" fmla="*/ 2657726 w 5741575"/>
              <a:gd name="connsiteY49" fmla="*/ 365841 h 955271"/>
              <a:gd name="connsiteX50" fmla="*/ 2687125 w 5741575"/>
              <a:gd name="connsiteY50" fmla="*/ 366820 h 955271"/>
              <a:gd name="connsiteX51" fmla="*/ 2697479 w 5741575"/>
              <a:gd name="connsiteY51" fmla="*/ 361430 h 955271"/>
              <a:gd name="connsiteX52" fmla="*/ 2701547 w 5741575"/>
              <a:gd name="connsiteY52" fmla="*/ 361545 h 955271"/>
              <a:gd name="connsiteX53" fmla="*/ 2711054 w 5741575"/>
              <a:gd name="connsiteY53" fmla="*/ 360597 h 955271"/>
              <a:gd name="connsiteX54" fmla="*/ 2710438 w 5741575"/>
              <a:gd name="connsiteY54" fmla="*/ 366958 h 955271"/>
              <a:gd name="connsiteX55" fmla="*/ 2722936 w 5741575"/>
              <a:gd name="connsiteY55" fmla="*/ 377633 h 955271"/>
              <a:gd name="connsiteX56" fmla="*/ 2777227 w 5741575"/>
              <a:gd name="connsiteY56" fmla="*/ 368972 h 955271"/>
              <a:gd name="connsiteX57" fmla="*/ 2779510 w 5741575"/>
              <a:gd name="connsiteY57" fmla="*/ 361652 h 955271"/>
              <a:gd name="connsiteX58" fmla="*/ 2786278 w 5741575"/>
              <a:gd name="connsiteY58" fmla="*/ 359869 h 955271"/>
              <a:gd name="connsiteX59" fmla="*/ 2792101 w 5741575"/>
              <a:gd name="connsiteY59" fmla="*/ 365927 h 955271"/>
              <a:gd name="connsiteX60" fmla="*/ 2885545 w 5741575"/>
              <a:gd name="connsiteY60" fmla="*/ 372818 h 955271"/>
              <a:gd name="connsiteX61" fmla="*/ 3009558 w 5741575"/>
              <a:gd name="connsiteY61" fmla="*/ 370573 h 955271"/>
              <a:gd name="connsiteX62" fmla="*/ 3095010 w 5741575"/>
              <a:gd name="connsiteY62" fmla="*/ 332454 h 955271"/>
              <a:gd name="connsiteX63" fmla="*/ 3103742 w 5741575"/>
              <a:gd name="connsiteY63" fmla="*/ 337974 h 955271"/>
              <a:gd name="connsiteX64" fmla="*/ 3165093 w 5741575"/>
              <a:gd name="connsiteY64" fmla="*/ 329459 h 955271"/>
              <a:gd name="connsiteX65" fmla="*/ 3373785 w 5741575"/>
              <a:gd name="connsiteY65" fmla="*/ 255680 h 955271"/>
              <a:gd name="connsiteX66" fmla="*/ 3493851 w 5741575"/>
              <a:gd name="connsiteY66" fmla="*/ 240255 h 955271"/>
              <a:gd name="connsiteX67" fmla="*/ 3537470 w 5741575"/>
              <a:gd name="connsiteY67" fmla="*/ 241867 h 955271"/>
              <a:gd name="connsiteX68" fmla="*/ 3610489 w 5741575"/>
              <a:gd name="connsiteY68" fmla="*/ 244128 h 955271"/>
              <a:gd name="connsiteX69" fmla="*/ 3667539 w 5741575"/>
              <a:gd name="connsiteY69" fmla="*/ 263271 h 955271"/>
              <a:gd name="connsiteX70" fmla="*/ 3727614 w 5741575"/>
              <a:gd name="connsiteY70" fmla="*/ 258245 h 955271"/>
              <a:gd name="connsiteX71" fmla="*/ 3738369 w 5741575"/>
              <a:gd name="connsiteY71" fmla="*/ 234506 h 955271"/>
              <a:gd name="connsiteX72" fmla="*/ 3803670 w 5741575"/>
              <a:gd name="connsiteY72" fmla="*/ 236457 h 955271"/>
              <a:gd name="connsiteX73" fmla="*/ 3903080 w 5741575"/>
              <a:gd name="connsiteY73" fmla="*/ 241890 h 955271"/>
              <a:gd name="connsiteX74" fmla="*/ 4114838 w 5741575"/>
              <a:gd name="connsiteY74" fmla="*/ 238165 h 955271"/>
              <a:gd name="connsiteX75" fmla="*/ 4271023 w 5741575"/>
              <a:gd name="connsiteY75" fmla="*/ 241959 h 955271"/>
              <a:gd name="connsiteX76" fmla="*/ 4367397 w 5741575"/>
              <a:gd name="connsiteY76" fmla="*/ 271442 h 955271"/>
              <a:gd name="connsiteX77" fmla="*/ 4495366 w 5741575"/>
              <a:gd name="connsiteY77" fmla="*/ 271618 h 955271"/>
              <a:gd name="connsiteX78" fmla="*/ 4517347 w 5741575"/>
              <a:gd name="connsiteY78" fmla="*/ 275639 h 955271"/>
              <a:gd name="connsiteX79" fmla="*/ 4546116 w 5741575"/>
              <a:gd name="connsiteY79" fmla="*/ 268568 h 955271"/>
              <a:gd name="connsiteX80" fmla="*/ 4661259 w 5741575"/>
              <a:gd name="connsiteY80" fmla="*/ 238966 h 955271"/>
              <a:gd name="connsiteX81" fmla="*/ 4750403 w 5741575"/>
              <a:gd name="connsiteY81" fmla="*/ 204364 h 955271"/>
              <a:gd name="connsiteX82" fmla="*/ 4867614 w 5741575"/>
              <a:gd name="connsiteY82" fmla="*/ 208668 h 955271"/>
              <a:gd name="connsiteX83" fmla="*/ 4937036 w 5741575"/>
              <a:gd name="connsiteY83" fmla="*/ 195446 h 955271"/>
              <a:gd name="connsiteX84" fmla="*/ 5047626 w 5741575"/>
              <a:gd name="connsiteY84" fmla="*/ 149604 h 955271"/>
              <a:gd name="connsiteX85" fmla="*/ 5200247 w 5741575"/>
              <a:gd name="connsiteY85" fmla="*/ 142695 h 955271"/>
              <a:gd name="connsiteX86" fmla="*/ 5235691 w 5741575"/>
              <a:gd name="connsiteY86" fmla="*/ 173330 h 955271"/>
              <a:gd name="connsiteX87" fmla="*/ 5280133 w 5741575"/>
              <a:gd name="connsiteY87" fmla="*/ 189342 h 955271"/>
              <a:gd name="connsiteX88" fmla="*/ 5291963 w 5741575"/>
              <a:gd name="connsiteY88" fmla="*/ 139446 h 955271"/>
              <a:gd name="connsiteX89" fmla="*/ 5418472 w 5741575"/>
              <a:gd name="connsiteY89" fmla="*/ 89163 h 955271"/>
              <a:gd name="connsiteX90" fmla="*/ 5482354 w 5741575"/>
              <a:gd name="connsiteY90" fmla="*/ 69470 h 955271"/>
              <a:gd name="connsiteX91" fmla="*/ 5583280 w 5741575"/>
              <a:gd name="connsiteY91" fmla="*/ 49787 h 955271"/>
              <a:gd name="connsiteX92" fmla="*/ 5613766 w 5741575"/>
              <a:gd name="connsiteY92" fmla="*/ 41855 h 955271"/>
              <a:gd name="connsiteX93" fmla="*/ 5684952 w 5741575"/>
              <a:gd name="connsiteY93" fmla="*/ 26088 h 955271"/>
              <a:gd name="connsiteX94" fmla="*/ 5741575 w 5741575"/>
              <a:gd name="connsiteY94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585428 w 5741575"/>
              <a:gd name="connsiteY22" fmla="*/ 826440 h 955271"/>
              <a:gd name="connsiteX23" fmla="*/ 787156 w 5741575"/>
              <a:gd name="connsiteY23" fmla="*/ 838447 h 955271"/>
              <a:gd name="connsiteX24" fmla="*/ 898586 w 5741575"/>
              <a:gd name="connsiteY24" fmla="*/ 808502 h 955271"/>
              <a:gd name="connsiteX25" fmla="*/ 924063 w 5741575"/>
              <a:gd name="connsiteY25" fmla="*/ 770210 h 955271"/>
              <a:gd name="connsiteX26" fmla="*/ 1212574 w 5741575"/>
              <a:gd name="connsiteY26" fmla="*/ 724238 h 955271"/>
              <a:gd name="connsiteX27" fmla="*/ 1280768 w 5741575"/>
              <a:gd name="connsiteY27" fmla="*/ 699122 h 955271"/>
              <a:gd name="connsiteX28" fmla="*/ 1352027 w 5741575"/>
              <a:gd name="connsiteY28" fmla="*/ 704323 h 955271"/>
              <a:gd name="connsiteX29" fmla="*/ 1374314 w 5741575"/>
              <a:gd name="connsiteY29" fmla="*/ 688815 h 955271"/>
              <a:gd name="connsiteX30" fmla="*/ 1378034 w 5741575"/>
              <a:gd name="connsiteY30" fmla="*/ 685842 h 955271"/>
              <a:gd name="connsiteX31" fmla="*/ 1395604 w 5741575"/>
              <a:gd name="connsiteY31" fmla="*/ 680460 h 955271"/>
              <a:gd name="connsiteX32" fmla="*/ 1397206 w 5741575"/>
              <a:gd name="connsiteY32" fmla="*/ 670793 h 955271"/>
              <a:gd name="connsiteX33" fmla="*/ 1421250 w 5741575"/>
              <a:gd name="connsiteY33" fmla="*/ 656855 h 955271"/>
              <a:gd name="connsiteX34" fmla="*/ 1454524 w 5741575"/>
              <a:gd name="connsiteY34" fmla="*/ 649224 h 955271"/>
              <a:gd name="connsiteX35" fmla="*/ 1616217 w 5741575"/>
              <a:gd name="connsiteY35" fmla="*/ 622107 h 955271"/>
              <a:gd name="connsiteX36" fmla="*/ 1710928 w 5741575"/>
              <a:gd name="connsiteY36" fmla="*/ 600666 h 955271"/>
              <a:gd name="connsiteX37" fmla="*/ 1743718 w 5741575"/>
              <a:gd name="connsiteY37" fmla="*/ 584327 h 955271"/>
              <a:gd name="connsiteX38" fmla="*/ 1873778 w 5741575"/>
              <a:gd name="connsiteY38" fmla="*/ 530130 h 955271"/>
              <a:gd name="connsiteX39" fmla="*/ 1988411 w 5741575"/>
              <a:gd name="connsiteY39" fmla="*/ 491599 h 955271"/>
              <a:gd name="connsiteX40" fmla="*/ 2085507 w 5741575"/>
              <a:gd name="connsiteY40" fmla="*/ 498527 h 955271"/>
              <a:gd name="connsiteX41" fmla="*/ 2090767 w 5741575"/>
              <a:gd name="connsiteY41" fmla="*/ 490616 h 955271"/>
              <a:gd name="connsiteX42" fmla="*/ 2151143 w 5741575"/>
              <a:gd name="connsiteY42" fmla="*/ 478332 h 955271"/>
              <a:gd name="connsiteX43" fmla="*/ 2378710 w 5741575"/>
              <a:gd name="connsiteY43" fmla="*/ 477570 h 955271"/>
              <a:gd name="connsiteX44" fmla="*/ 2496256 w 5741575"/>
              <a:gd name="connsiteY44" fmla="*/ 452396 h 955271"/>
              <a:gd name="connsiteX45" fmla="*/ 2535387 w 5741575"/>
              <a:gd name="connsiteY45" fmla="*/ 436645 h 955271"/>
              <a:gd name="connsiteX46" fmla="*/ 2601109 w 5741575"/>
              <a:gd name="connsiteY46" fmla="*/ 410678 h 955271"/>
              <a:gd name="connsiteX47" fmla="*/ 2643855 w 5741575"/>
              <a:gd name="connsiteY47" fmla="*/ 374482 h 955271"/>
              <a:gd name="connsiteX48" fmla="*/ 2657726 w 5741575"/>
              <a:gd name="connsiteY48" fmla="*/ 365841 h 955271"/>
              <a:gd name="connsiteX49" fmla="*/ 2687125 w 5741575"/>
              <a:gd name="connsiteY49" fmla="*/ 366820 h 955271"/>
              <a:gd name="connsiteX50" fmla="*/ 2697479 w 5741575"/>
              <a:gd name="connsiteY50" fmla="*/ 361430 h 955271"/>
              <a:gd name="connsiteX51" fmla="*/ 2701547 w 5741575"/>
              <a:gd name="connsiteY51" fmla="*/ 361545 h 955271"/>
              <a:gd name="connsiteX52" fmla="*/ 2711054 w 5741575"/>
              <a:gd name="connsiteY52" fmla="*/ 360597 h 955271"/>
              <a:gd name="connsiteX53" fmla="*/ 2710438 w 5741575"/>
              <a:gd name="connsiteY53" fmla="*/ 366958 h 955271"/>
              <a:gd name="connsiteX54" fmla="*/ 2722936 w 5741575"/>
              <a:gd name="connsiteY54" fmla="*/ 377633 h 955271"/>
              <a:gd name="connsiteX55" fmla="*/ 2777227 w 5741575"/>
              <a:gd name="connsiteY55" fmla="*/ 368972 h 955271"/>
              <a:gd name="connsiteX56" fmla="*/ 2779510 w 5741575"/>
              <a:gd name="connsiteY56" fmla="*/ 361652 h 955271"/>
              <a:gd name="connsiteX57" fmla="*/ 2786278 w 5741575"/>
              <a:gd name="connsiteY57" fmla="*/ 359869 h 955271"/>
              <a:gd name="connsiteX58" fmla="*/ 2792101 w 5741575"/>
              <a:gd name="connsiteY58" fmla="*/ 365927 h 955271"/>
              <a:gd name="connsiteX59" fmla="*/ 2885545 w 5741575"/>
              <a:gd name="connsiteY59" fmla="*/ 372818 h 955271"/>
              <a:gd name="connsiteX60" fmla="*/ 3009558 w 5741575"/>
              <a:gd name="connsiteY60" fmla="*/ 370573 h 955271"/>
              <a:gd name="connsiteX61" fmla="*/ 3095010 w 5741575"/>
              <a:gd name="connsiteY61" fmla="*/ 332454 h 955271"/>
              <a:gd name="connsiteX62" fmla="*/ 3103742 w 5741575"/>
              <a:gd name="connsiteY62" fmla="*/ 337974 h 955271"/>
              <a:gd name="connsiteX63" fmla="*/ 3165093 w 5741575"/>
              <a:gd name="connsiteY63" fmla="*/ 329459 h 955271"/>
              <a:gd name="connsiteX64" fmla="*/ 3373785 w 5741575"/>
              <a:gd name="connsiteY64" fmla="*/ 255680 h 955271"/>
              <a:gd name="connsiteX65" fmla="*/ 3493851 w 5741575"/>
              <a:gd name="connsiteY65" fmla="*/ 240255 h 955271"/>
              <a:gd name="connsiteX66" fmla="*/ 3537470 w 5741575"/>
              <a:gd name="connsiteY66" fmla="*/ 241867 h 955271"/>
              <a:gd name="connsiteX67" fmla="*/ 3610489 w 5741575"/>
              <a:gd name="connsiteY67" fmla="*/ 244128 h 955271"/>
              <a:gd name="connsiteX68" fmla="*/ 3667539 w 5741575"/>
              <a:gd name="connsiteY68" fmla="*/ 263271 h 955271"/>
              <a:gd name="connsiteX69" fmla="*/ 3727614 w 5741575"/>
              <a:gd name="connsiteY69" fmla="*/ 258245 h 955271"/>
              <a:gd name="connsiteX70" fmla="*/ 3738369 w 5741575"/>
              <a:gd name="connsiteY70" fmla="*/ 234506 h 955271"/>
              <a:gd name="connsiteX71" fmla="*/ 3803670 w 5741575"/>
              <a:gd name="connsiteY71" fmla="*/ 236457 h 955271"/>
              <a:gd name="connsiteX72" fmla="*/ 3903080 w 5741575"/>
              <a:gd name="connsiteY72" fmla="*/ 241890 h 955271"/>
              <a:gd name="connsiteX73" fmla="*/ 4114838 w 5741575"/>
              <a:gd name="connsiteY73" fmla="*/ 238165 h 955271"/>
              <a:gd name="connsiteX74" fmla="*/ 4271023 w 5741575"/>
              <a:gd name="connsiteY74" fmla="*/ 241959 h 955271"/>
              <a:gd name="connsiteX75" fmla="*/ 4367397 w 5741575"/>
              <a:gd name="connsiteY75" fmla="*/ 271442 h 955271"/>
              <a:gd name="connsiteX76" fmla="*/ 4495366 w 5741575"/>
              <a:gd name="connsiteY76" fmla="*/ 271618 h 955271"/>
              <a:gd name="connsiteX77" fmla="*/ 4517347 w 5741575"/>
              <a:gd name="connsiteY77" fmla="*/ 275639 h 955271"/>
              <a:gd name="connsiteX78" fmla="*/ 4546116 w 5741575"/>
              <a:gd name="connsiteY78" fmla="*/ 268568 h 955271"/>
              <a:gd name="connsiteX79" fmla="*/ 4661259 w 5741575"/>
              <a:gd name="connsiteY79" fmla="*/ 238966 h 955271"/>
              <a:gd name="connsiteX80" fmla="*/ 4750403 w 5741575"/>
              <a:gd name="connsiteY80" fmla="*/ 204364 h 955271"/>
              <a:gd name="connsiteX81" fmla="*/ 4867614 w 5741575"/>
              <a:gd name="connsiteY81" fmla="*/ 208668 h 955271"/>
              <a:gd name="connsiteX82" fmla="*/ 4937036 w 5741575"/>
              <a:gd name="connsiteY82" fmla="*/ 195446 h 955271"/>
              <a:gd name="connsiteX83" fmla="*/ 5047626 w 5741575"/>
              <a:gd name="connsiteY83" fmla="*/ 149604 h 955271"/>
              <a:gd name="connsiteX84" fmla="*/ 5200247 w 5741575"/>
              <a:gd name="connsiteY84" fmla="*/ 142695 h 955271"/>
              <a:gd name="connsiteX85" fmla="*/ 5235691 w 5741575"/>
              <a:gd name="connsiteY85" fmla="*/ 173330 h 955271"/>
              <a:gd name="connsiteX86" fmla="*/ 5280133 w 5741575"/>
              <a:gd name="connsiteY86" fmla="*/ 189342 h 955271"/>
              <a:gd name="connsiteX87" fmla="*/ 5291963 w 5741575"/>
              <a:gd name="connsiteY87" fmla="*/ 139446 h 955271"/>
              <a:gd name="connsiteX88" fmla="*/ 5418472 w 5741575"/>
              <a:gd name="connsiteY88" fmla="*/ 89163 h 955271"/>
              <a:gd name="connsiteX89" fmla="*/ 5482354 w 5741575"/>
              <a:gd name="connsiteY89" fmla="*/ 69470 h 955271"/>
              <a:gd name="connsiteX90" fmla="*/ 5583280 w 5741575"/>
              <a:gd name="connsiteY90" fmla="*/ 49787 h 955271"/>
              <a:gd name="connsiteX91" fmla="*/ 5613766 w 5741575"/>
              <a:gd name="connsiteY91" fmla="*/ 41855 h 955271"/>
              <a:gd name="connsiteX92" fmla="*/ 5684952 w 5741575"/>
              <a:gd name="connsiteY92" fmla="*/ 26088 h 955271"/>
              <a:gd name="connsiteX93" fmla="*/ 5741575 w 5741575"/>
              <a:gd name="connsiteY93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787156 w 5741575"/>
              <a:gd name="connsiteY22" fmla="*/ 838447 h 955271"/>
              <a:gd name="connsiteX23" fmla="*/ 898586 w 5741575"/>
              <a:gd name="connsiteY23" fmla="*/ 808502 h 955271"/>
              <a:gd name="connsiteX24" fmla="*/ 924063 w 5741575"/>
              <a:gd name="connsiteY24" fmla="*/ 770210 h 955271"/>
              <a:gd name="connsiteX25" fmla="*/ 1212574 w 5741575"/>
              <a:gd name="connsiteY25" fmla="*/ 724238 h 955271"/>
              <a:gd name="connsiteX26" fmla="*/ 1280768 w 5741575"/>
              <a:gd name="connsiteY26" fmla="*/ 699122 h 955271"/>
              <a:gd name="connsiteX27" fmla="*/ 1352027 w 5741575"/>
              <a:gd name="connsiteY27" fmla="*/ 704323 h 955271"/>
              <a:gd name="connsiteX28" fmla="*/ 1374314 w 5741575"/>
              <a:gd name="connsiteY28" fmla="*/ 688815 h 955271"/>
              <a:gd name="connsiteX29" fmla="*/ 1378034 w 5741575"/>
              <a:gd name="connsiteY29" fmla="*/ 685842 h 955271"/>
              <a:gd name="connsiteX30" fmla="*/ 1395604 w 5741575"/>
              <a:gd name="connsiteY30" fmla="*/ 680460 h 955271"/>
              <a:gd name="connsiteX31" fmla="*/ 1397206 w 5741575"/>
              <a:gd name="connsiteY31" fmla="*/ 670793 h 955271"/>
              <a:gd name="connsiteX32" fmla="*/ 1421250 w 5741575"/>
              <a:gd name="connsiteY32" fmla="*/ 656855 h 955271"/>
              <a:gd name="connsiteX33" fmla="*/ 1454524 w 5741575"/>
              <a:gd name="connsiteY33" fmla="*/ 649224 h 955271"/>
              <a:gd name="connsiteX34" fmla="*/ 1616217 w 5741575"/>
              <a:gd name="connsiteY34" fmla="*/ 622107 h 955271"/>
              <a:gd name="connsiteX35" fmla="*/ 1710928 w 5741575"/>
              <a:gd name="connsiteY35" fmla="*/ 600666 h 955271"/>
              <a:gd name="connsiteX36" fmla="*/ 1743718 w 5741575"/>
              <a:gd name="connsiteY36" fmla="*/ 584327 h 955271"/>
              <a:gd name="connsiteX37" fmla="*/ 1873778 w 5741575"/>
              <a:gd name="connsiteY37" fmla="*/ 530130 h 955271"/>
              <a:gd name="connsiteX38" fmla="*/ 1988411 w 5741575"/>
              <a:gd name="connsiteY38" fmla="*/ 491599 h 955271"/>
              <a:gd name="connsiteX39" fmla="*/ 2085507 w 5741575"/>
              <a:gd name="connsiteY39" fmla="*/ 498527 h 955271"/>
              <a:gd name="connsiteX40" fmla="*/ 2090767 w 5741575"/>
              <a:gd name="connsiteY40" fmla="*/ 490616 h 955271"/>
              <a:gd name="connsiteX41" fmla="*/ 2151143 w 5741575"/>
              <a:gd name="connsiteY41" fmla="*/ 478332 h 955271"/>
              <a:gd name="connsiteX42" fmla="*/ 2378710 w 5741575"/>
              <a:gd name="connsiteY42" fmla="*/ 477570 h 955271"/>
              <a:gd name="connsiteX43" fmla="*/ 2496256 w 5741575"/>
              <a:gd name="connsiteY43" fmla="*/ 452396 h 955271"/>
              <a:gd name="connsiteX44" fmla="*/ 2535387 w 5741575"/>
              <a:gd name="connsiteY44" fmla="*/ 436645 h 955271"/>
              <a:gd name="connsiteX45" fmla="*/ 2601109 w 5741575"/>
              <a:gd name="connsiteY45" fmla="*/ 410678 h 955271"/>
              <a:gd name="connsiteX46" fmla="*/ 2643855 w 5741575"/>
              <a:gd name="connsiteY46" fmla="*/ 374482 h 955271"/>
              <a:gd name="connsiteX47" fmla="*/ 2657726 w 5741575"/>
              <a:gd name="connsiteY47" fmla="*/ 365841 h 955271"/>
              <a:gd name="connsiteX48" fmla="*/ 2687125 w 5741575"/>
              <a:gd name="connsiteY48" fmla="*/ 366820 h 955271"/>
              <a:gd name="connsiteX49" fmla="*/ 2697479 w 5741575"/>
              <a:gd name="connsiteY49" fmla="*/ 361430 h 955271"/>
              <a:gd name="connsiteX50" fmla="*/ 2701547 w 5741575"/>
              <a:gd name="connsiteY50" fmla="*/ 361545 h 955271"/>
              <a:gd name="connsiteX51" fmla="*/ 2711054 w 5741575"/>
              <a:gd name="connsiteY51" fmla="*/ 360597 h 955271"/>
              <a:gd name="connsiteX52" fmla="*/ 2710438 w 5741575"/>
              <a:gd name="connsiteY52" fmla="*/ 366958 h 955271"/>
              <a:gd name="connsiteX53" fmla="*/ 2722936 w 5741575"/>
              <a:gd name="connsiteY53" fmla="*/ 377633 h 955271"/>
              <a:gd name="connsiteX54" fmla="*/ 2777227 w 5741575"/>
              <a:gd name="connsiteY54" fmla="*/ 368972 h 955271"/>
              <a:gd name="connsiteX55" fmla="*/ 2779510 w 5741575"/>
              <a:gd name="connsiteY55" fmla="*/ 361652 h 955271"/>
              <a:gd name="connsiteX56" fmla="*/ 2786278 w 5741575"/>
              <a:gd name="connsiteY56" fmla="*/ 359869 h 955271"/>
              <a:gd name="connsiteX57" fmla="*/ 2792101 w 5741575"/>
              <a:gd name="connsiteY57" fmla="*/ 365927 h 955271"/>
              <a:gd name="connsiteX58" fmla="*/ 2885545 w 5741575"/>
              <a:gd name="connsiteY58" fmla="*/ 372818 h 955271"/>
              <a:gd name="connsiteX59" fmla="*/ 3009558 w 5741575"/>
              <a:gd name="connsiteY59" fmla="*/ 370573 h 955271"/>
              <a:gd name="connsiteX60" fmla="*/ 3095010 w 5741575"/>
              <a:gd name="connsiteY60" fmla="*/ 332454 h 955271"/>
              <a:gd name="connsiteX61" fmla="*/ 3103742 w 5741575"/>
              <a:gd name="connsiteY61" fmla="*/ 337974 h 955271"/>
              <a:gd name="connsiteX62" fmla="*/ 3165093 w 5741575"/>
              <a:gd name="connsiteY62" fmla="*/ 329459 h 955271"/>
              <a:gd name="connsiteX63" fmla="*/ 3373785 w 5741575"/>
              <a:gd name="connsiteY63" fmla="*/ 255680 h 955271"/>
              <a:gd name="connsiteX64" fmla="*/ 3493851 w 5741575"/>
              <a:gd name="connsiteY64" fmla="*/ 240255 h 955271"/>
              <a:gd name="connsiteX65" fmla="*/ 3537470 w 5741575"/>
              <a:gd name="connsiteY65" fmla="*/ 241867 h 955271"/>
              <a:gd name="connsiteX66" fmla="*/ 3610489 w 5741575"/>
              <a:gd name="connsiteY66" fmla="*/ 244128 h 955271"/>
              <a:gd name="connsiteX67" fmla="*/ 3667539 w 5741575"/>
              <a:gd name="connsiteY67" fmla="*/ 263271 h 955271"/>
              <a:gd name="connsiteX68" fmla="*/ 3727614 w 5741575"/>
              <a:gd name="connsiteY68" fmla="*/ 258245 h 955271"/>
              <a:gd name="connsiteX69" fmla="*/ 3738369 w 5741575"/>
              <a:gd name="connsiteY69" fmla="*/ 234506 h 955271"/>
              <a:gd name="connsiteX70" fmla="*/ 3803670 w 5741575"/>
              <a:gd name="connsiteY70" fmla="*/ 236457 h 955271"/>
              <a:gd name="connsiteX71" fmla="*/ 3903080 w 5741575"/>
              <a:gd name="connsiteY71" fmla="*/ 241890 h 955271"/>
              <a:gd name="connsiteX72" fmla="*/ 4114838 w 5741575"/>
              <a:gd name="connsiteY72" fmla="*/ 238165 h 955271"/>
              <a:gd name="connsiteX73" fmla="*/ 4271023 w 5741575"/>
              <a:gd name="connsiteY73" fmla="*/ 241959 h 955271"/>
              <a:gd name="connsiteX74" fmla="*/ 4367397 w 5741575"/>
              <a:gd name="connsiteY74" fmla="*/ 271442 h 955271"/>
              <a:gd name="connsiteX75" fmla="*/ 4495366 w 5741575"/>
              <a:gd name="connsiteY75" fmla="*/ 271618 h 955271"/>
              <a:gd name="connsiteX76" fmla="*/ 4517347 w 5741575"/>
              <a:gd name="connsiteY76" fmla="*/ 275639 h 955271"/>
              <a:gd name="connsiteX77" fmla="*/ 4546116 w 5741575"/>
              <a:gd name="connsiteY77" fmla="*/ 268568 h 955271"/>
              <a:gd name="connsiteX78" fmla="*/ 4661259 w 5741575"/>
              <a:gd name="connsiteY78" fmla="*/ 238966 h 955271"/>
              <a:gd name="connsiteX79" fmla="*/ 4750403 w 5741575"/>
              <a:gd name="connsiteY79" fmla="*/ 204364 h 955271"/>
              <a:gd name="connsiteX80" fmla="*/ 4867614 w 5741575"/>
              <a:gd name="connsiteY80" fmla="*/ 208668 h 955271"/>
              <a:gd name="connsiteX81" fmla="*/ 4937036 w 5741575"/>
              <a:gd name="connsiteY81" fmla="*/ 195446 h 955271"/>
              <a:gd name="connsiteX82" fmla="*/ 5047626 w 5741575"/>
              <a:gd name="connsiteY82" fmla="*/ 149604 h 955271"/>
              <a:gd name="connsiteX83" fmla="*/ 5200247 w 5741575"/>
              <a:gd name="connsiteY83" fmla="*/ 142695 h 955271"/>
              <a:gd name="connsiteX84" fmla="*/ 5235691 w 5741575"/>
              <a:gd name="connsiteY84" fmla="*/ 173330 h 955271"/>
              <a:gd name="connsiteX85" fmla="*/ 5280133 w 5741575"/>
              <a:gd name="connsiteY85" fmla="*/ 189342 h 955271"/>
              <a:gd name="connsiteX86" fmla="*/ 5291963 w 5741575"/>
              <a:gd name="connsiteY86" fmla="*/ 139446 h 955271"/>
              <a:gd name="connsiteX87" fmla="*/ 5418472 w 5741575"/>
              <a:gd name="connsiteY87" fmla="*/ 89163 h 955271"/>
              <a:gd name="connsiteX88" fmla="*/ 5482354 w 5741575"/>
              <a:gd name="connsiteY88" fmla="*/ 69470 h 955271"/>
              <a:gd name="connsiteX89" fmla="*/ 5583280 w 5741575"/>
              <a:gd name="connsiteY89" fmla="*/ 49787 h 955271"/>
              <a:gd name="connsiteX90" fmla="*/ 5613766 w 5741575"/>
              <a:gd name="connsiteY90" fmla="*/ 41855 h 955271"/>
              <a:gd name="connsiteX91" fmla="*/ 5684952 w 5741575"/>
              <a:gd name="connsiteY91" fmla="*/ 26088 h 955271"/>
              <a:gd name="connsiteX92" fmla="*/ 5741575 w 5741575"/>
              <a:gd name="connsiteY92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898586 w 5741575"/>
              <a:gd name="connsiteY23" fmla="*/ 808502 h 955271"/>
              <a:gd name="connsiteX24" fmla="*/ 924063 w 5741575"/>
              <a:gd name="connsiteY24" fmla="*/ 770210 h 955271"/>
              <a:gd name="connsiteX25" fmla="*/ 1212574 w 5741575"/>
              <a:gd name="connsiteY25" fmla="*/ 724238 h 955271"/>
              <a:gd name="connsiteX26" fmla="*/ 1280768 w 5741575"/>
              <a:gd name="connsiteY26" fmla="*/ 699122 h 955271"/>
              <a:gd name="connsiteX27" fmla="*/ 1352027 w 5741575"/>
              <a:gd name="connsiteY27" fmla="*/ 704323 h 955271"/>
              <a:gd name="connsiteX28" fmla="*/ 1374314 w 5741575"/>
              <a:gd name="connsiteY28" fmla="*/ 688815 h 955271"/>
              <a:gd name="connsiteX29" fmla="*/ 1378034 w 5741575"/>
              <a:gd name="connsiteY29" fmla="*/ 685842 h 955271"/>
              <a:gd name="connsiteX30" fmla="*/ 1395604 w 5741575"/>
              <a:gd name="connsiteY30" fmla="*/ 680460 h 955271"/>
              <a:gd name="connsiteX31" fmla="*/ 1397206 w 5741575"/>
              <a:gd name="connsiteY31" fmla="*/ 670793 h 955271"/>
              <a:gd name="connsiteX32" fmla="*/ 1421250 w 5741575"/>
              <a:gd name="connsiteY32" fmla="*/ 656855 h 955271"/>
              <a:gd name="connsiteX33" fmla="*/ 1454524 w 5741575"/>
              <a:gd name="connsiteY33" fmla="*/ 649224 h 955271"/>
              <a:gd name="connsiteX34" fmla="*/ 1616217 w 5741575"/>
              <a:gd name="connsiteY34" fmla="*/ 622107 h 955271"/>
              <a:gd name="connsiteX35" fmla="*/ 1710928 w 5741575"/>
              <a:gd name="connsiteY35" fmla="*/ 600666 h 955271"/>
              <a:gd name="connsiteX36" fmla="*/ 1743718 w 5741575"/>
              <a:gd name="connsiteY36" fmla="*/ 584327 h 955271"/>
              <a:gd name="connsiteX37" fmla="*/ 1873778 w 5741575"/>
              <a:gd name="connsiteY37" fmla="*/ 530130 h 955271"/>
              <a:gd name="connsiteX38" fmla="*/ 1988411 w 5741575"/>
              <a:gd name="connsiteY38" fmla="*/ 491599 h 955271"/>
              <a:gd name="connsiteX39" fmla="*/ 2085507 w 5741575"/>
              <a:gd name="connsiteY39" fmla="*/ 498527 h 955271"/>
              <a:gd name="connsiteX40" fmla="*/ 2090767 w 5741575"/>
              <a:gd name="connsiteY40" fmla="*/ 490616 h 955271"/>
              <a:gd name="connsiteX41" fmla="*/ 2151143 w 5741575"/>
              <a:gd name="connsiteY41" fmla="*/ 478332 h 955271"/>
              <a:gd name="connsiteX42" fmla="*/ 2378710 w 5741575"/>
              <a:gd name="connsiteY42" fmla="*/ 477570 h 955271"/>
              <a:gd name="connsiteX43" fmla="*/ 2496256 w 5741575"/>
              <a:gd name="connsiteY43" fmla="*/ 452396 h 955271"/>
              <a:gd name="connsiteX44" fmla="*/ 2535387 w 5741575"/>
              <a:gd name="connsiteY44" fmla="*/ 436645 h 955271"/>
              <a:gd name="connsiteX45" fmla="*/ 2601109 w 5741575"/>
              <a:gd name="connsiteY45" fmla="*/ 410678 h 955271"/>
              <a:gd name="connsiteX46" fmla="*/ 2643855 w 5741575"/>
              <a:gd name="connsiteY46" fmla="*/ 374482 h 955271"/>
              <a:gd name="connsiteX47" fmla="*/ 2657726 w 5741575"/>
              <a:gd name="connsiteY47" fmla="*/ 365841 h 955271"/>
              <a:gd name="connsiteX48" fmla="*/ 2687125 w 5741575"/>
              <a:gd name="connsiteY48" fmla="*/ 366820 h 955271"/>
              <a:gd name="connsiteX49" fmla="*/ 2697479 w 5741575"/>
              <a:gd name="connsiteY49" fmla="*/ 361430 h 955271"/>
              <a:gd name="connsiteX50" fmla="*/ 2701547 w 5741575"/>
              <a:gd name="connsiteY50" fmla="*/ 361545 h 955271"/>
              <a:gd name="connsiteX51" fmla="*/ 2711054 w 5741575"/>
              <a:gd name="connsiteY51" fmla="*/ 360597 h 955271"/>
              <a:gd name="connsiteX52" fmla="*/ 2710438 w 5741575"/>
              <a:gd name="connsiteY52" fmla="*/ 366958 h 955271"/>
              <a:gd name="connsiteX53" fmla="*/ 2722936 w 5741575"/>
              <a:gd name="connsiteY53" fmla="*/ 377633 h 955271"/>
              <a:gd name="connsiteX54" fmla="*/ 2777227 w 5741575"/>
              <a:gd name="connsiteY54" fmla="*/ 368972 h 955271"/>
              <a:gd name="connsiteX55" fmla="*/ 2779510 w 5741575"/>
              <a:gd name="connsiteY55" fmla="*/ 361652 h 955271"/>
              <a:gd name="connsiteX56" fmla="*/ 2786278 w 5741575"/>
              <a:gd name="connsiteY56" fmla="*/ 359869 h 955271"/>
              <a:gd name="connsiteX57" fmla="*/ 2792101 w 5741575"/>
              <a:gd name="connsiteY57" fmla="*/ 365927 h 955271"/>
              <a:gd name="connsiteX58" fmla="*/ 2885545 w 5741575"/>
              <a:gd name="connsiteY58" fmla="*/ 372818 h 955271"/>
              <a:gd name="connsiteX59" fmla="*/ 3009558 w 5741575"/>
              <a:gd name="connsiteY59" fmla="*/ 370573 h 955271"/>
              <a:gd name="connsiteX60" fmla="*/ 3095010 w 5741575"/>
              <a:gd name="connsiteY60" fmla="*/ 332454 h 955271"/>
              <a:gd name="connsiteX61" fmla="*/ 3103742 w 5741575"/>
              <a:gd name="connsiteY61" fmla="*/ 337974 h 955271"/>
              <a:gd name="connsiteX62" fmla="*/ 3165093 w 5741575"/>
              <a:gd name="connsiteY62" fmla="*/ 329459 h 955271"/>
              <a:gd name="connsiteX63" fmla="*/ 3373785 w 5741575"/>
              <a:gd name="connsiteY63" fmla="*/ 255680 h 955271"/>
              <a:gd name="connsiteX64" fmla="*/ 3493851 w 5741575"/>
              <a:gd name="connsiteY64" fmla="*/ 240255 h 955271"/>
              <a:gd name="connsiteX65" fmla="*/ 3537470 w 5741575"/>
              <a:gd name="connsiteY65" fmla="*/ 241867 h 955271"/>
              <a:gd name="connsiteX66" fmla="*/ 3610489 w 5741575"/>
              <a:gd name="connsiteY66" fmla="*/ 244128 h 955271"/>
              <a:gd name="connsiteX67" fmla="*/ 3667539 w 5741575"/>
              <a:gd name="connsiteY67" fmla="*/ 263271 h 955271"/>
              <a:gd name="connsiteX68" fmla="*/ 3727614 w 5741575"/>
              <a:gd name="connsiteY68" fmla="*/ 258245 h 955271"/>
              <a:gd name="connsiteX69" fmla="*/ 3738369 w 5741575"/>
              <a:gd name="connsiteY69" fmla="*/ 234506 h 955271"/>
              <a:gd name="connsiteX70" fmla="*/ 3803670 w 5741575"/>
              <a:gd name="connsiteY70" fmla="*/ 236457 h 955271"/>
              <a:gd name="connsiteX71" fmla="*/ 3903080 w 5741575"/>
              <a:gd name="connsiteY71" fmla="*/ 241890 h 955271"/>
              <a:gd name="connsiteX72" fmla="*/ 4114838 w 5741575"/>
              <a:gd name="connsiteY72" fmla="*/ 238165 h 955271"/>
              <a:gd name="connsiteX73" fmla="*/ 4271023 w 5741575"/>
              <a:gd name="connsiteY73" fmla="*/ 241959 h 955271"/>
              <a:gd name="connsiteX74" fmla="*/ 4367397 w 5741575"/>
              <a:gd name="connsiteY74" fmla="*/ 271442 h 955271"/>
              <a:gd name="connsiteX75" fmla="*/ 4495366 w 5741575"/>
              <a:gd name="connsiteY75" fmla="*/ 271618 h 955271"/>
              <a:gd name="connsiteX76" fmla="*/ 4517347 w 5741575"/>
              <a:gd name="connsiteY76" fmla="*/ 275639 h 955271"/>
              <a:gd name="connsiteX77" fmla="*/ 4546116 w 5741575"/>
              <a:gd name="connsiteY77" fmla="*/ 268568 h 955271"/>
              <a:gd name="connsiteX78" fmla="*/ 4661259 w 5741575"/>
              <a:gd name="connsiteY78" fmla="*/ 238966 h 955271"/>
              <a:gd name="connsiteX79" fmla="*/ 4750403 w 5741575"/>
              <a:gd name="connsiteY79" fmla="*/ 204364 h 955271"/>
              <a:gd name="connsiteX80" fmla="*/ 4867614 w 5741575"/>
              <a:gd name="connsiteY80" fmla="*/ 208668 h 955271"/>
              <a:gd name="connsiteX81" fmla="*/ 4937036 w 5741575"/>
              <a:gd name="connsiteY81" fmla="*/ 195446 h 955271"/>
              <a:gd name="connsiteX82" fmla="*/ 5047626 w 5741575"/>
              <a:gd name="connsiteY82" fmla="*/ 149604 h 955271"/>
              <a:gd name="connsiteX83" fmla="*/ 5200247 w 5741575"/>
              <a:gd name="connsiteY83" fmla="*/ 142695 h 955271"/>
              <a:gd name="connsiteX84" fmla="*/ 5235691 w 5741575"/>
              <a:gd name="connsiteY84" fmla="*/ 173330 h 955271"/>
              <a:gd name="connsiteX85" fmla="*/ 5280133 w 5741575"/>
              <a:gd name="connsiteY85" fmla="*/ 189342 h 955271"/>
              <a:gd name="connsiteX86" fmla="*/ 5291963 w 5741575"/>
              <a:gd name="connsiteY86" fmla="*/ 139446 h 955271"/>
              <a:gd name="connsiteX87" fmla="*/ 5418472 w 5741575"/>
              <a:gd name="connsiteY87" fmla="*/ 89163 h 955271"/>
              <a:gd name="connsiteX88" fmla="*/ 5482354 w 5741575"/>
              <a:gd name="connsiteY88" fmla="*/ 69470 h 955271"/>
              <a:gd name="connsiteX89" fmla="*/ 5583280 w 5741575"/>
              <a:gd name="connsiteY89" fmla="*/ 49787 h 955271"/>
              <a:gd name="connsiteX90" fmla="*/ 5613766 w 5741575"/>
              <a:gd name="connsiteY90" fmla="*/ 41855 h 955271"/>
              <a:gd name="connsiteX91" fmla="*/ 5684952 w 5741575"/>
              <a:gd name="connsiteY91" fmla="*/ 26088 h 955271"/>
              <a:gd name="connsiteX92" fmla="*/ 5741575 w 5741575"/>
              <a:gd name="connsiteY92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898586 w 5741575"/>
              <a:gd name="connsiteY23" fmla="*/ 808502 h 955271"/>
              <a:gd name="connsiteX24" fmla="*/ 1212574 w 5741575"/>
              <a:gd name="connsiteY24" fmla="*/ 724238 h 955271"/>
              <a:gd name="connsiteX25" fmla="*/ 1280768 w 5741575"/>
              <a:gd name="connsiteY25" fmla="*/ 699122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212574 w 5741575"/>
              <a:gd name="connsiteY24" fmla="*/ 724238 h 955271"/>
              <a:gd name="connsiteX25" fmla="*/ 1280768 w 5741575"/>
              <a:gd name="connsiteY25" fmla="*/ 699122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212574 w 5741575"/>
              <a:gd name="connsiteY24" fmla="*/ 724238 h 955271"/>
              <a:gd name="connsiteX25" fmla="*/ 1280768 w 5741575"/>
              <a:gd name="connsiteY25" fmla="*/ 699122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212574 w 5741575"/>
              <a:gd name="connsiteY24" fmla="*/ 724238 h 955271"/>
              <a:gd name="connsiteX25" fmla="*/ 1280768 w 5741575"/>
              <a:gd name="connsiteY25" fmla="*/ 699122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80768 w 5741575"/>
              <a:gd name="connsiteY25" fmla="*/ 699122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20426 w 5741575"/>
              <a:gd name="connsiteY25" fmla="*/ 721810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20426 w 5741575"/>
              <a:gd name="connsiteY25" fmla="*/ 721810 h 955271"/>
              <a:gd name="connsiteX26" fmla="*/ 1306771 w 5741575"/>
              <a:gd name="connsiteY26" fmla="*/ 717936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20426 w 5741575"/>
              <a:gd name="connsiteY25" fmla="*/ 721810 h 955271"/>
              <a:gd name="connsiteX26" fmla="*/ 1306771 w 5741575"/>
              <a:gd name="connsiteY26" fmla="*/ 717936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477637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20426 w 5741575"/>
              <a:gd name="connsiteY25" fmla="*/ 721810 h 955271"/>
              <a:gd name="connsiteX26" fmla="*/ 1306771 w 5741575"/>
              <a:gd name="connsiteY26" fmla="*/ 717936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84157 w 5741575"/>
              <a:gd name="connsiteY19" fmla="*/ 867971 h 955271"/>
              <a:gd name="connsiteX20" fmla="*/ 477637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20426 w 5741575"/>
              <a:gd name="connsiteY25" fmla="*/ 721810 h 955271"/>
              <a:gd name="connsiteX26" fmla="*/ 1306771 w 5741575"/>
              <a:gd name="connsiteY26" fmla="*/ 717936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306299 w 5741575"/>
              <a:gd name="connsiteY16" fmla="*/ 873609 h 955271"/>
              <a:gd name="connsiteX17" fmla="*/ 331571 w 5741575"/>
              <a:gd name="connsiteY17" fmla="*/ 869866 h 955271"/>
              <a:gd name="connsiteX18" fmla="*/ 384157 w 5741575"/>
              <a:gd name="connsiteY18" fmla="*/ 867971 h 955271"/>
              <a:gd name="connsiteX19" fmla="*/ 477637 w 5741575"/>
              <a:gd name="connsiteY19" fmla="*/ 870334 h 955271"/>
              <a:gd name="connsiteX20" fmla="*/ 570239 w 5741575"/>
              <a:gd name="connsiteY20" fmla="*/ 829596 h 955271"/>
              <a:gd name="connsiteX21" fmla="*/ 787156 w 5741575"/>
              <a:gd name="connsiteY21" fmla="*/ 838447 h 955271"/>
              <a:gd name="connsiteX22" fmla="*/ 948872 w 5741575"/>
              <a:gd name="connsiteY22" fmla="*/ 772201 h 955271"/>
              <a:gd name="connsiteX23" fmla="*/ 1127089 w 5741575"/>
              <a:gd name="connsiteY23" fmla="*/ 746926 h 955271"/>
              <a:gd name="connsiteX24" fmla="*/ 1220426 w 5741575"/>
              <a:gd name="connsiteY24" fmla="*/ 721810 h 955271"/>
              <a:gd name="connsiteX25" fmla="*/ 1306771 w 5741575"/>
              <a:gd name="connsiteY25" fmla="*/ 717936 h 955271"/>
              <a:gd name="connsiteX26" fmla="*/ 1374314 w 5741575"/>
              <a:gd name="connsiteY26" fmla="*/ 688815 h 955271"/>
              <a:gd name="connsiteX27" fmla="*/ 1378034 w 5741575"/>
              <a:gd name="connsiteY27" fmla="*/ 685842 h 955271"/>
              <a:gd name="connsiteX28" fmla="*/ 1395604 w 5741575"/>
              <a:gd name="connsiteY28" fmla="*/ 680460 h 955271"/>
              <a:gd name="connsiteX29" fmla="*/ 1397206 w 5741575"/>
              <a:gd name="connsiteY29" fmla="*/ 670793 h 955271"/>
              <a:gd name="connsiteX30" fmla="*/ 1421250 w 5741575"/>
              <a:gd name="connsiteY30" fmla="*/ 656855 h 955271"/>
              <a:gd name="connsiteX31" fmla="*/ 1454524 w 5741575"/>
              <a:gd name="connsiteY31" fmla="*/ 649224 h 955271"/>
              <a:gd name="connsiteX32" fmla="*/ 1616217 w 5741575"/>
              <a:gd name="connsiteY32" fmla="*/ 622107 h 955271"/>
              <a:gd name="connsiteX33" fmla="*/ 1710928 w 5741575"/>
              <a:gd name="connsiteY33" fmla="*/ 600666 h 955271"/>
              <a:gd name="connsiteX34" fmla="*/ 1743718 w 5741575"/>
              <a:gd name="connsiteY34" fmla="*/ 584327 h 955271"/>
              <a:gd name="connsiteX35" fmla="*/ 1873778 w 5741575"/>
              <a:gd name="connsiteY35" fmla="*/ 530130 h 955271"/>
              <a:gd name="connsiteX36" fmla="*/ 1988411 w 5741575"/>
              <a:gd name="connsiteY36" fmla="*/ 491599 h 955271"/>
              <a:gd name="connsiteX37" fmla="*/ 2085507 w 5741575"/>
              <a:gd name="connsiteY37" fmla="*/ 498527 h 955271"/>
              <a:gd name="connsiteX38" fmla="*/ 2090767 w 5741575"/>
              <a:gd name="connsiteY38" fmla="*/ 490616 h 955271"/>
              <a:gd name="connsiteX39" fmla="*/ 2151143 w 5741575"/>
              <a:gd name="connsiteY39" fmla="*/ 478332 h 955271"/>
              <a:gd name="connsiteX40" fmla="*/ 2378710 w 5741575"/>
              <a:gd name="connsiteY40" fmla="*/ 477570 h 955271"/>
              <a:gd name="connsiteX41" fmla="*/ 2496256 w 5741575"/>
              <a:gd name="connsiteY41" fmla="*/ 452396 h 955271"/>
              <a:gd name="connsiteX42" fmla="*/ 2535387 w 5741575"/>
              <a:gd name="connsiteY42" fmla="*/ 436645 h 955271"/>
              <a:gd name="connsiteX43" fmla="*/ 2601109 w 5741575"/>
              <a:gd name="connsiteY43" fmla="*/ 410678 h 955271"/>
              <a:gd name="connsiteX44" fmla="*/ 2643855 w 5741575"/>
              <a:gd name="connsiteY44" fmla="*/ 374482 h 955271"/>
              <a:gd name="connsiteX45" fmla="*/ 2657726 w 5741575"/>
              <a:gd name="connsiteY45" fmla="*/ 365841 h 955271"/>
              <a:gd name="connsiteX46" fmla="*/ 2687125 w 5741575"/>
              <a:gd name="connsiteY46" fmla="*/ 366820 h 955271"/>
              <a:gd name="connsiteX47" fmla="*/ 2697479 w 5741575"/>
              <a:gd name="connsiteY47" fmla="*/ 361430 h 955271"/>
              <a:gd name="connsiteX48" fmla="*/ 2701547 w 5741575"/>
              <a:gd name="connsiteY48" fmla="*/ 361545 h 955271"/>
              <a:gd name="connsiteX49" fmla="*/ 2711054 w 5741575"/>
              <a:gd name="connsiteY49" fmla="*/ 360597 h 955271"/>
              <a:gd name="connsiteX50" fmla="*/ 2710438 w 5741575"/>
              <a:gd name="connsiteY50" fmla="*/ 366958 h 955271"/>
              <a:gd name="connsiteX51" fmla="*/ 2722936 w 5741575"/>
              <a:gd name="connsiteY51" fmla="*/ 377633 h 955271"/>
              <a:gd name="connsiteX52" fmla="*/ 2777227 w 5741575"/>
              <a:gd name="connsiteY52" fmla="*/ 368972 h 955271"/>
              <a:gd name="connsiteX53" fmla="*/ 2779510 w 5741575"/>
              <a:gd name="connsiteY53" fmla="*/ 361652 h 955271"/>
              <a:gd name="connsiteX54" fmla="*/ 2786278 w 5741575"/>
              <a:gd name="connsiteY54" fmla="*/ 359869 h 955271"/>
              <a:gd name="connsiteX55" fmla="*/ 2792101 w 5741575"/>
              <a:gd name="connsiteY55" fmla="*/ 365927 h 955271"/>
              <a:gd name="connsiteX56" fmla="*/ 2885545 w 5741575"/>
              <a:gd name="connsiteY56" fmla="*/ 372818 h 955271"/>
              <a:gd name="connsiteX57" fmla="*/ 3009558 w 5741575"/>
              <a:gd name="connsiteY57" fmla="*/ 370573 h 955271"/>
              <a:gd name="connsiteX58" fmla="*/ 3095010 w 5741575"/>
              <a:gd name="connsiteY58" fmla="*/ 332454 h 955271"/>
              <a:gd name="connsiteX59" fmla="*/ 3103742 w 5741575"/>
              <a:gd name="connsiteY59" fmla="*/ 337974 h 955271"/>
              <a:gd name="connsiteX60" fmla="*/ 3165093 w 5741575"/>
              <a:gd name="connsiteY60" fmla="*/ 329459 h 955271"/>
              <a:gd name="connsiteX61" fmla="*/ 3373785 w 5741575"/>
              <a:gd name="connsiteY61" fmla="*/ 255680 h 955271"/>
              <a:gd name="connsiteX62" fmla="*/ 3493851 w 5741575"/>
              <a:gd name="connsiteY62" fmla="*/ 240255 h 955271"/>
              <a:gd name="connsiteX63" fmla="*/ 3537470 w 5741575"/>
              <a:gd name="connsiteY63" fmla="*/ 241867 h 955271"/>
              <a:gd name="connsiteX64" fmla="*/ 3610489 w 5741575"/>
              <a:gd name="connsiteY64" fmla="*/ 244128 h 955271"/>
              <a:gd name="connsiteX65" fmla="*/ 3667539 w 5741575"/>
              <a:gd name="connsiteY65" fmla="*/ 263271 h 955271"/>
              <a:gd name="connsiteX66" fmla="*/ 3727614 w 5741575"/>
              <a:gd name="connsiteY66" fmla="*/ 258245 h 955271"/>
              <a:gd name="connsiteX67" fmla="*/ 3738369 w 5741575"/>
              <a:gd name="connsiteY67" fmla="*/ 234506 h 955271"/>
              <a:gd name="connsiteX68" fmla="*/ 3803670 w 5741575"/>
              <a:gd name="connsiteY68" fmla="*/ 236457 h 955271"/>
              <a:gd name="connsiteX69" fmla="*/ 3903080 w 5741575"/>
              <a:gd name="connsiteY69" fmla="*/ 241890 h 955271"/>
              <a:gd name="connsiteX70" fmla="*/ 4114838 w 5741575"/>
              <a:gd name="connsiteY70" fmla="*/ 238165 h 955271"/>
              <a:gd name="connsiteX71" fmla="*/ 4271023 w 5741575"/>
              <a:gd name="connsiteY71" fmla="*/ 241959 h 955271"/>
              <a:gd name="connsiteX72" fmla="*/ 4367397 w 5741575"/>
              <a:gd name="connsiteY72" fmla="*/ 271442 h 955271"/>
              <a:gd name="connsiteX73" fmla="*/ 4495366 w 5741575"/>
              <a:gd name="connsiteY73" fmla="*/ 271618 h 955271"/>
              <a:gd name="connsiteX74" fmla="*/ 4517347 w 5741575"/>
              <a:gd name="connsiteY74" fmla="*/ 275639 h 955271"/>
              <a:gd name="connsiteX75" fmla="*/ 4546116 w 5741575"/>
              <a:gd name="connsiteY75" fmla="*/ 268568 h 955271"/>
              <a:gd name="connsiteX76" fmla="*/ 4661259 w 5741575"/>
              <a:gd name="connsiteY76" fmla="*/ 238966 h 955271"/>
              <a:gd name="connsiteX77" fmla="*/ 4750403 w 5741575"/>
              <a:gd name="connsiteY77" fmla="*/ 204364 h 955271"/>
              <a:gd name="connsiteX78" fmla="*/ 4867614 w 5741575"/>
              <a:gd name="connsiteY78" fmla="*/ 208668 h 955271"/>
              <a:gd name="connsiteX79" fmla="*/ 4937036 w 5741575"/>
              <a:gd name="connsiteY79" fmla="*/ 195446 h 955271"/>
              <a:gd name="connsiteX80" fmla="*/ 5047626 w 5741575"/>
              <a:gd name="connsiteY80" fmla="*/ 149604 h 955271"/>
              <a:gd name="connsiteX81" fmla="*/ 5200247 w 5741575"/>
              <a:gd name="connsiteY81" fmla="*/ 142695 h 955271"/>
              <a:gd name="connsiteX82" fmla="*/ 5235691 w 5741575"/>
              <a:gd name="connsiteY82" fmla="*/ 173330 h 955271"/>
              <a:gd name="connsiteX83" fmla="*/ 5280133 w 5741575"/>
              <a:gd name="connsiteY83" fmla="*/ 189342 h 955271"/>
              <a:gd name="connsiteX84" fmla="*/ 5291963 w 5741575"/>
              <a:gd name="connsiteY84" fmla="*/ 139446 h 955271"/>
              <a:gd name="connsiteX85" fmla="*/ 5418472 w 5741575"/>
              <a:gd name="connsiteY85" fmla="*/ 89163 h 955271"/>
              <a:gd name="connsiteX86" fmla="*/ 5482354 w 5741575"/>
              <a:gd name="connsiteY86" fmla="*/ 69470 h 955271"/>
              <a:gd name="connsiteX87" fmla="*/ 5583280 w 5741575"/>
              <a:gd name="connsiteY87" fmla="*/ 49787 h 955271"/>
              <a:gd name="connsiteX88" fmla="*/ 5613766 w 5741575"/>
              <a:gd name="connsiteY88" fmla="*/ 41855 h 955271"/>
              <a:gd name="connsiteX89" fmla="*/ 5684952 w 5741575"/>
              <a:gd name="connsiteY89" fmla="*/ 26088 h 955271"/>
              <a:gd name="connsiteX90" fmla="*/ 5741575 w 5741575"/>
              <a:gd name="connsiteY90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306299 w 5741575"/>
              <a:gd name="connsiteY15" fmla="*/ 873609 h 955271"/>
              <a:gd name="connsiteX16" fmla="*/ 331571 w 5741575"/>
              <a:gd name="connsiteY16" fmla="*/ 869866 h 955271"/>
              <a:gd name="connsiteX17" fmla="*/ 384157 w 5741575"/>
              <a:gd name="connsiteY17" fmla="*/ 867971 h 955271"/>
              <a:gd name="connsiteX18" fmla="*/ 477637 w 5741575"/>
              <a:gd name="connsiteY18" fmla="*/ 870334 h 955271"/>
              <a:gd name="connsiteX19" fmla="*/ 570239 w 5741575"/>
              <a:gd name="connsiteY19" fmla="*/ 829596 h 955271"/>
              <a:gd name="connsiteX20" fmla="*/ 787156 w 5741575"/>
              <a:gd name="connsiteY20" fmla="*/ 838447 h 955271"/>
              <a:gd name="connsiteX21" fmla="*/ 948872 w 5741575"/>
              <a:gd name="connsiteY21" fmla="*/ 772201 h 955271"/>
              <a:gd name="connsiteX22" fmla="*/ 1127089 w 5741575"/>
              <a:gd name="connsiteY22" fmla="*/ 746926 h 955271"/>
              <a:gd name="connsiteX23" fmla="*/ 1220426 w 5741575"/>
              <a:gd name="connsiteY23" fmla="*/ 721810 h 955271"/>
              <a:gd name="connsiteX24" fmla="*/ 1306771 w 5741575"/>
              <a:gd name="connsiteY24" fmla="*/ 717936 h 955271"/>
              <a:gd name="connsiteX25" fmla="*/ 1374314 w 5741575"/>
              <a:gd name="connsiteY25" fmla="*/ 688815 h 955271"/>
              <a:gd name="connsiteX26" fmla="*/ 1378034 w 5741575"/>
              <a:gd name="connsiteY26" fmla="*/ 685842 h 955271"/>
              <a:gd name="connsiteX27" fmla="*/ 1395604 w 5741575"/>
              <a:gd name="connsiteY27" fmla="*/ 680460 h 955271"/>
              <a:gd name="connsiteX28" fmla="*/ 1397206 w 5741575"/>
              <a:gd name="connsiteY28" fmla="*/ 670793 h 955271"/>
              <a:gd name="connsiteX29" fmla="*/ 1421250 w 5741575"/>
              <a:gd name="connsiteY29" fmla="*/ 656855 h 955271"/>
              <a:gd name="connsiteX30" fmla="*/ 1454524 w 5741575"/>
              <a:gd name="connsiteY30" fmla="*/ 649224 h 955271"/>
              <a:gd name="connsiteX31" fmla="*/ 1616217 w 5741575"/>
              <a:gd name="connsiteY31" fmla="*/ 622107 h 955271"/>
              <a:gd name="connsiteX32" fmla="*/ 1710928 w 5741575"/>
              <a:gd name="connsiteY32" fmla="*/ 600666 h 955271"/>
              <a:gd name="connsiteX33" fmla="*/ 1743718 w 5741575"/>
              <a:gd name="connsiteY33" fmla="*/ 584327 h 955271"/>
              <a:gd name="connsiteX34" fmla="*/ 1873778 w 5741575"/>
              <a:gd name="connsiteY34" fmla="*/ 530130 h 955271"/>
              <a:gd name="connsiteX35" fmla="*/ 1988411 w 5741575"/>
              <a:gd name="connsiteY35" fmla="*/ 491599 h 955271"/>
              <a:gd name="connsiteX36" fmla="*/ 2085507 w 5741575"/>
              <a:gd name="connsiteY36" fmla="*/ 498527 h 955271"/>
              <a:gd name="connsiteX37" fmla="*/ 2090767 w 5741575"/>
              <a:gd name="connsiteY37" fmla="*/ 490616 h 955271"/>
              <a:gd name="connsiteX38" fmla="*/ 2151143 w 5741575"/>
              <a:gd name="connsiteY38" fmla="*/ 478332 h 955271"/>
              <a:gd name="connsiteX39" fmla="*/ 2378710 w 5741575"/>
              <a:gd name="connsiteY39" fmla="*/ 477570 h 955271"/>
              <a:gd name="connsiteX40" fmla="*/ 2496256 w 5741575"/>
              <a:gd name="connsiteY40" fmla="*/ 452396 h 955271"/>
              <a:gd name="connsiteX41" fmla="*/ 2535387 w 5741575"/>
              <a:gd name="connsiteY41" fmla="*/ 436645 h 955271"/>
              <a:gd name="connsiteX42" fmla="*/ 2601109 w 5741575"/>
              <a:gd name="connsiteY42" fmla="*/ 410678 h 955271"/>
              <a:gd name="connsiteX43" fmla="*/ 2643855 w 5741575"/>
              <a:gd name="connsiteY43" fmla="*/ 374482 h 955271"/>
              <a:gd name="connsiteX44" fmla="*/ 2657726 w 5741575"/>
              <a:gd name="connsiteY44" fmla="*/ 365841 h 955271"/>
              <a:gd name="connsiteX45" fmla="*/ 2687125 w 5741575"/>
              <a:gd name="connsiteY45" fmla="*/ 366820 h 955271"/>
              <a:gd name="connsiteX46" fmla="*/ 2697479 w 5741575"/>
              <a:gd name="connsiteY46" fmla="*/ 361430 h 955271"/>
              <a:gd name="connsiteX47" fmla="*/ 2701547 w 5741575"/>
              <a:gd name="connsiteY47" fmla="*/ 361545 h 955271"/>
              <a:gd name="connsiteX48" fmla="*/ 2711054 w 5741575"/>
              <a:gd name="connsiteY48" fmla="*/ 360597 h 955271"/>
              <a:gd name="connsiteX49" fmla="*/ 2710438 w 5741575"/>
              <a:gd name="connsiteY49" fmla="*/ 366958 h 955271"/>
              <a:gd name="connsiteX50" fmla="*/ 2722936 w 5741575"/>
              <a:gd name="connsiteY50" fmla="*/ 377633 h 955271"/>
              <a:gd name="connsiteX51" fmla="*/ 2777227 w 5741575"/>
              <a:gd name="connsiteY51" fmla="*/ 368972 h 955271"/>
              <a:gd name="connsiteX52" fmla="*/ 2779510 w 5741575"/>
              <a:gd name="connsiteY52" fmla="*/ 361652 h 955271"/>
              <a:gd name="connsiteX53" fmla="*/ 2786278 w 5741575"/>
              <a:gd name="connsiteY53" fmla="*/ 359869 h 955271"/>
              <a:gd name="connsiteX54" fmla="*/ 2792101 w 5741575"/>
              <a:gd name="connsiteY54" fmla="*/ 365927 h 955271"/>
              <a:gd name="connsiteX55" fmla="*/ 2885545 w 5741575"/>
              <a:gd name="connsiteY55" fmla="*/ 372818 h 955271"/>
              <a:gd name="connsiteX56" fmla="*/ 3009558 w 5741575"/>
              <a:gd name="connsiteY56" fmla="*/ 370573 h 955271"/>
              <a:gd name="connsiteX57" fmla="*/ 3095010 w 5741575"/>
              <a:gd name="connsiteY57" fmla="*/ 332454 h 955271"/>
              <a:gd name="connsiteX58" fmla="*/ 3103742 w 5741575"/>
              <a:gd name="connsiteY58" fmla="*/ 337974 h 955271"/>
              <a:gd name="connsiteX59" fmla="*/ 3165093 w 5741575"/>
              <a:gd name="connsiteY59" fmla="*/ 329459 h 955271"/>
              <a:gd name="connsiteX60" fmla="*/ 3373785 w 5741575"/>
              <a:gd name="connsiteY60" fmla="*/ 255680 h 955271"/>
              <a:gd name="connsiteX61" fmla="*/ 3493851 w 5741575"/>
              <a:gd name="connsiteY61" fmla="*/ 240255 h 955271"/>
              <a:gd name="connsiteX62" fmla="*/ 3537470 w 5741575"/>
              <a:gd name="connsiteY62" fmla="*/ 241867 h 955271"/>
              <a:gd name="connsiteX63" fmla="*/ 3610489 w 5741575"/>
              <a:gd name="connsiteY63" fmla="*/ 244128 h 955271"/>
              <a:gd name="connsiteX64" fmla="*/ 3667539 w 5741575"/>
              <a:gd name="connsiteY64" fmla="*/ 263271 h 955271"/>
              <a:gd name="connsiteX65" fmla="*/ 3727614 w 5741575"/>
              <a:gd name="connsiteY65" fmla="*/ 258245 h 955271"/>
              <a:gd name="connsiteX66" fmla="*/ 3738369 w 5741575"/>
              <a:gd name="connsiteY66" fmla="*/ 234506 h 955271"/>
              <a:gd name="connsiteX67" fmla="*/ 3803670 w 5741575"/>
              <a:gd name="connsiteY67" fmla="*/ 236457 h 955271"/>
              <a:gd name="connsiteX68" fmla="*/ 3903080 w 5741575"/>
              <a:gd name="connsiteY68" fmla="*/ 241890 h 955271"/>
              <a:gd name="connsiteX69" fmla="*/ 4114838 w 5741575"/>
              <a:gd name="connsiteY69" fmla="*/ 238165 h 955271"/>
              <a:gd name="connsiteX70" fmla="*/ 4271023 w 5741575"/>
              <a:gd name="connsiteY70" fmla="*/ 241959 h 955271"/>
              <a:gd name="connsiteX71" fmla="*/ 4367397 w 5741575"/>
              <a:gd name="connsiteY71" fmla="*/ 271442 h 955271"/>
              <a:gd name="connsiteX72" fmla="*/ 4495366 w 5741575"/>
              <a:gd name="connsiteY72" fmla="*/ 271618 h 955271"/>
              <a:gd name="connsiteX73" fmla="*/ 4517347 w 5741575"/>
              <a:gd name="connsiteY73" fmla="*/ 275639 h 955271"/>
              <a:gd name="connsiteX74" fmla="*/ 4546116 w 5741575"/>
              <a:gd name="connsiteY74" fmla="*/ 268568 h 955271"/>
              <a:gd name="connsiteX75" fmla="*/ 4661259 w 5741575"/>
              <a:gd name="connsiteY75" fmla="*/ 238966 h 955271"/>
              <a:gd name="connsiteX76" fmla="*/ 4750403 w 5741575"/>
              <a:gd name="connsiteY76" fmla="*/ 204364 h 955271"/>
              <a:gd name="connsiteX77" fmla="*/ 4867614 w 5741575"/>
              <a:gd name="connsiteY77" fmla="*/ 208668 h 955271"/>
              <a:gd name="connsiteX78" fmla="*/ 4937036 w 5741575"/>
              <a:gd name="connsiteY78" fmla="*/ 195446 h 955271"/>
              <a:gd name="connsiteX79" fmla="*/ 5047626 w 5741575"/>
              <a:gd name="connsiteY79" fmla="*/ 149604 h 955271"/>
              <a:gd name="connsiteX80" fmla="*/ 5200247 w 5741575"/>
              <a:gd name="connsiteY80" fmla="*/ 142695 h 955271"/>
              <a:gd name="connsiteX81" fmla="*/ 5235691 w 5741575"/>
              <a:gd name="connsiteY81" fmla="*/ 173330 h 955271"/>
              <a:gd name="connsiteX82" fmla="*/ 5280133 w 5741575"/>
              <a:gd name="connsiteY82" fmla="*/ 189342 h 955271"/>
              <a:gd name="connsiteX83" fmla="*/ 5291963 w 5741575"/>
              <a:gd name="connsiteY83" fmla="*/ 139446 h 955271"/>
              <a:gd name="connsiteX84" fmla="*/ 5418472 w 5741575"/>
              <a:gd name="connsiteY84" fmla="*/ 89163 h 955271"/>
              <a:gd name="connsiteX85" fmla="*/ 5482354 w 5741575"/>
              <a:gd name="connsiteY85" fmla="*/ 69470 h 955271"/>
              <a:gd name="connsiteX86" fmla="*/ 5583280 w 5741575"/>
              <a:gd name="connsiteY86" fmla="*/ 49787 h 955271"/>
              <a:gd name="connsiteX87" fmla="*/ 5613766 w 5741575"/>
              <a:gd name="connsiteY87" fmla="*/ 41855 h 955271"/>
              <a:gd name="connsiteX88" fmla="*/ 5684952 w 5741575"/>
              <a:gd name="connsiteY88" fmla="*/ 26088 h 955271"/>
              <a:gd name="connsiteX89" fmla="*/ 5741575 w 5741575"/>
              <a:gd name="connsiteY8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22923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306299 w 5741575"/>
              <a:gd name="connsiteY15" fmla="*/ 873609 h 955271"/>
              <a:gd name="connsiteX16" fmla="*/ 331571 w 5741575"/>
              <a:gd name="connsiteY16" fmla="*/ 869866 h 955271"/>
              <a:gd name="connsiteX17" fmla="*/ 384157 w 5741575"/>
              <a:gd name="connsiteY17" fmla="*/ 867971 h 955271"/>
              <a:gd name="connsiteX18" fmla="*/ 477637 w 5741575"/>
              <a:gd name="connsiteY18" fmla="*/ 870334 h 955271"/>
              <a:gd name="connsiteX19" fmla="*/ 570239 w 5741575"/>
              <a:gd name="connsiteY19" fmla="*/ 829596 h 955271"/>
              <a:gd name="connsiteX20" fmla="*/ 787156 w 5741575"/>
              <a:gd name="connsiteY20" fmla="*/ 838447 h 955271"/>
              <a:gd name="connsiteX21" fmla="*/ 948872 w 5741575"/>
              <a:gd name="connsiteY21" fmla="*/ 772201 h 955271"/>
              <a:gd name="connsiteX22" fmla="*/ 1127089 w 5741575"/>
              <a:gd name="connsiteY22" fmla="*/ 746926 h 955271"/>
              <a:gd name="connsiteX23" fmla="*/ 1220426 w 5741575"/>
              <a:gd name="connsiteY23" fmla="*/ 721810 h 955271"/>
              <a:gd name="connsiteX24" fmla="*/ 1306771 w 5741575"/>
              <a:gd name="connsiteY24" fmla="*/ 717936 h 955271"/>
              <a:gd name="connsiteX25" fmla="*/ 1374314 w 5741575"/>
              <a:gd name="connsiteY25" fmla="*/ 688815 h 955271"/>
              <a:gd name="connsiteX26" fmla="*/ 1378034 w 5741575"/>
              <a:gd name="connsiteY26" fmla="*/ 685842 h 955271"/>
              <a:gd name="connsiteX27" fmla="*/ 1395604 w 5741575"/>
              <a:gd name="connsiteY27" fmla="*/ 680460 h 955271"/>
              <a:gd name="connsiteX28" fmla="*/ 1397206 w 5741575"/>
              <a:gd name="connsiteY28" fmla="*/ 670793 h 955271"/>
              <a:gd name="connsiteX29" fmla="*/ 1421250 w 5741575"/>
              <a:gd name="connsiteY29" fmla="*/ 656855 h 955271"/>
              <a:gd name="connsiteX30" fmla="*/ 1454524 w 5741575"/>
              <a:gd name="connsiteY30" fmla="*/ 649224 h 955271"/>
              <a:gd name="connsiteX31" fmla="*/ 1616217 w 5741575"/>
              <a:gd name="connsiteY31" fmla="*/ 622107 h 955271"/>
              <a:gd name="connsiteX32" fmla="*/ 1710928 w 5741575"/>
              <a:gd name="connsiteY32" fmla="*/ 600666 h 955271"/>
              <a:gd name="connsiteX33" fmla="*/ 1743718 w 5741575"/>
              <a:gd name="connsiteY33" fmla="*/ 584327 h 955271"/>
              <a:gd name="connsiteX34" fmla="*/ 1873778 w 5741575"/>
              <a:gd name="connsiteY34" fmla="*/ 530130 h 955271"/>
              <a:gd name="connsiteX35" fmla="*/ 1988411 w 5741575"/>
              <a:gd name="connsiteY35" fmla="*/ 491599 h 955271"/>
              <a:gd name="connsiteX36" fmla="*/ 2085507 w 5741575"/>
              <a:gd name="connsiteY36" fmla="*/ 498527 h 955271"/>
              <a:gd name="connsiteX37" fmla="*/ 2090767 w 5741575"/>
              <a:gd name="connsiteY37" fmla="*/ 490616 h 955271"/>
              <a:gd name="connsiteX38" fmla="*/ 2151143 w 5741575"/>
              <a:gd name="connsiteY38" fmla="*/ 478332 h 955271"/>
              <a:gd name="connsiteX39" fmla="*/ 2378710 w 5741575"/>
              <a:gd name="connsiteY39" fmla="*/ 477570 h 955271"/>
              <a:gd name="connsiteX40" fmla="*/ 2496256 w 5741575"/>
              <a:gd name="connsiteY40" fmla="*/ 452396 h 955271"/>
              <a:gd name="connsiteX41" fmla="*/ 2535387 w 5741575"/>
              <a:gd name="connsiteY41" fmla="*/ 436645 h 955271"/>
              <a:gd name="connsiteX42" fmla="*/ 2601109 w 5741575"/>
              <a:gd name="connsiteY42" fmla="*/ 410678 h 955271"/>
              <a:gd name="connsiteX43" fmla="*/ 2643855 w 5741575"/>
              <a:gd name="connsiteY43" fmla="*/ 374482 h 955271"/>
              <a:gd name="connsiteX44" fmla="*/ 2657726 w 5741575"/>
              <a:gd name="connsiteY44" fmla="*/ 365841 h 955271"/>
              <a:gd name="connsiteX45" fmla="*/ 2687125 w 5741575"/>
              <a:gd name="connsiteY45" fmla="*/ 366820 h 955271"/>
              <a:gd name="connsiteX46" fmla="*/ 2697479 w 5741575"/>
              <a:gd name="connsiteY46" fmla="*/ 361430 h 955271"/>
              <a:gd name="connsiteX47" fmla="*/ 2701547 w 5741575"/>
              <a:gd name="connsiteY47" fmla="*/ 361545 h 955271"/>
              <a:gd name="connsiteX48" fmla="*/ 2711054 w 5741575"/>
              <a:gd name="connsiteY48" fmla="*/ 360597 h 955271"/>
              <a:gd name="connsiteX49" fmla="*/ 2710438 w 5741575"/>
              <a:gd name="connsiteY49" fmla="*/ 366958 h 955271"/>
              <a:gd name="connsiteX50" fmla="*/ 2722936 w 5741575"/>
              <a:gd name="connsiteY50" fmla="*/ 377633 h 955271"/>
              <a:gd name="connsiteX51" fmla="*/ 2777227 w 5741575"/>
              <a:gd name="connsiteY51" fmla="*/ 368972 h 955271"/>
              <a:gd name="connsiteX52" fmla="*/ 2779510 w 5741575"/>
              <a:gd name="connsiteY52" fmla="*/ 361652 h 955271"/>
              <a:gd name="connsiteX53" fmla="*/ 2786278 w 5741575"/>
              <a:gd name="connsiteY53" fmla="*/ 359869 h 955271"/>
              <a:gd name="connsiteX54" fmla="*/ 2792101 w 5741575"/>
              <a:gd name="connsiteY54" fmla="*/ 365927 h 955271"/>
              <a:gd name="connsiteX55" fmla="*/ 2885545 w 5741575"/>
              <a:gd name="connsiteY55" fmla="*/ 372818 h 955271"/>
              <a:gd name="connsiteX56" fmla="*/ 3009558 w 5741575"/>
              <a:gd name="connsiteY56" fmla="*/ 370573 h 955271"/>
              <a:gd name="connsiteX57" fmla="*/ 3095010 w 5741575"/>
              <a:gd name="connsiteY57" fmla="*/ 332454 h 955271"/>
              <a:gd name="connsiteX58" fmla="*/ 3103742 w 5741575"/>
              <a:gd name="connsiteY58" fmla="*/ 337974 h 955271"/>
              <a:gd name="connsiteX59" fmla="*/ 3165093 w 5741575"/>
              <a:gd name="connsiteY59" fmla="*/ 329459 h 955271"/>
              <a:gd name="connsiteX60" fmla="*/ 3373785 w 5741575"/>
              <a:gd name="connsiteY60" fmla="*/ 255680 h 955271"/>
              <a:gd name="connsiteX61" fmla="*/ 3493851 w 5741575"/>
              <a:gd name="connsiteY61" fmla="*/ 240255 h 955271"/>
              <a:gd name="connsiteX62" fmla="*/ 3537470 w 5741575"/>
              <a:gd name="connsiteY62" fmla="*/ 241867 h 955271"/>
              <a:gd name="connsiteX63" fmla="*/ 3610489 w 5741575"/>
              <a:gd name="connsiteY63" fmla="*/ 244128 h 955271"/>
              <a:gd name="connsiteX64" fmla="*/ 3667539 w 5741575"/>
              <a:gd name="connsiteY64" fmla="*/ 263271 h 955271"/>
              <a:gd name="connsiteX65" fmla="*/ 3727614 w 5741575"/>
              <a:gd name="connsiteY65" fmla="*/ 258245 h 955271"/>
              <a:gd name="connsiteX66" fmla="*/ 3738369 w 5741575"/>
              <a:gd name="connsiteY66" fmla="*/ 234506 h 955271"/>
              <a:gd name="connsiteX67" fmla="*/ 3803670 w 5741575"/>
              <a:gd name="connsiteY67" fmla="*/ 236457 h 955271"/>
              <a:gd name="connsiteX68" fmla="*/ 3903080 w 5741575"/>
              <a:gd name="connsiteY68" fmla="*/ 241890 h 955271"/>
              <a:gd name="connsiteX69" fmla="*/ 4114838 w 5741575"/>
              <a:gd name="connsiteY69" fmla="*/ 238165 h 955271"/>
              <a:gd name="connsiteX70" fmla="*/ 4271023 w 5741575"/>
              <a:gd name="connsiteY70" fmla="*/ 241959 h 955271"/>
              <a:gd name="connsiteX71" fmla="*/ 4367397 w 5741575"/>
              <a:gd name="connsiteY71" fmla="*/ 271442 h 955271"/>
              <a:gd name="connsiteX72" fmla="*/ 4495366 w 5741575"/>
              <a:gd name="connsiteY72" fmla="*/ 271618 h 955271"/>
              <a:gd name="connsiteX73" fmla="*/ 4517347 w 5741575"/>
              <a:gd name="connsiteY73" fmla="*/ 275639 h 955271"/>
              <a:gd name="connsiteX74" fmla="*/ 4546116 w 5741575"/>
              <a:gd name="connsiteY74" fmla="*/ 268568 h 955271"/>
              <a:gd name="connsiteX75" fmla="*/ 4661259 w 5741575"/>
              <a:gd name="connsiteY75" fmla="*/ 238966 h 955271"/>
              <a:gd name="connsiteX76" fmla="*/ 4750403 w 5741575"/>
              <a:gd name="connsiteY76" fmla="*/ 204364 h 955271"/>
              <a:gd name="connsiteX77" fmla="*/ 4867614 w 5741575"/>
              <a:gd name="connsiteY77" fmla="*/ 208668 h 955271"/>
              <a:gd name="connsiteX78" fmla="*/ 4937036 w 5741575"/>
              <a:gd name="connsiteY78" fmla="*/ 195446 h 955271"/>
              <a:gd name="connsiteX79" fmla="*/ 5047626 w 5741575"/>
              <a:gd name="connsiteY79" fmla="*/ 149604 h 955271"/>
              <a:gd name="connsiteX80" fmla="*/ 5200247 w 5741575"/>
              <a:gd name="connsiteY80" fmla="*/ 142695 h 955271"/>
              <a:gd name="connsiteX81" fmla="*/ 5235691 w 5741575"/>
              <a:gd name="connsiteY81" fmla="*/ 173330 h 955271"/>
              <a:gd name="connsiteX82" fmla="*/ 5280133 w 5741575"/>
              <a:gd name="connsiteY82" fmla="*/ 189342 h 955271"/>
              <a:gd name="connsiteX83" fmla="*/ 5291963 w 5741575"/>
              <a:gd name="connsiteY83" fmla="*/ 139446 h 955271"/>
              <a:gd name="connsiteX84" fmla="*/ 5418472 w 5741575"/>
              <a:gd name="connsiteY84" fmla="*/ 89163 h 955271"/>
              <a:gd name="connsiteX85" fmla="*/ 5482354 w 5741575"/>
              <a:gd name="connsiteY85" fmla="*/ 69470 h 955271"/>
              <a:gd name="connsiteX86" fmla="*/ 5583280 w 5741575"/>
              <a:gd name="connsiteY86" fmla="*/ 49787 h 955271"/>
              <a:gd name="connsiteX87" fmla="*/ 5613766 w 5741575"/>
              <a:gd name="connsiteY87" fmla="*/ 41855 h 955271"/>
              <a:gd name="connsiteX88" fmla="*/ 5684952 w 5741575"/>
              <a:gd name="connsiteY88" fmla="*/ 26088 h 955271"/>
              <a:gd name="connsiteX89" fmla="*/ 5741575 w 5741575"/>
              <a:gd name="connsiteY8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87156 w 5741575"/>
              <a:gd name="connsiteY19" fmla="*/ 838447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21250 w 5741575"/>
              <a:gd name="connsiteY28" fmla="*/ 656855 h 955271"/>
              <a:gd name="connsiteX29" fmla="*/ 1454524 w 5741575"/>
              <a:gd name="connsiteY29" fmla="*/ 649224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87156 w 5741575"/>
              <a:gd name="connsiteY19" fmla="*/ 838447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21250 w 5741575"/>
              <a:gd name="connsiteY28" fmla="*/ 656855 h 955271"/>
              <a:gd name="connsiteX29" fmla="*/ 1454524 w 5741575"/>
              <a:gd name="connsiteY29" fmla="*/ 649224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21250 w 5741575"/>
              <a:gd name="connsiteY28" fmla="*/ 656855 h 955271"/>
              <a:gd name="connsiteX29" fmla="*/ 1454524 w 5741575"/>
              <a:gd name="connsiteY29" fmla="*/ 649224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21250 w 5741575"/>
              <a:gd name="connsiteY28" fmla="*/ 656855 h 955271"/>
              <a:gd name="connsiteX29" fmla="*/ 1454524 w 5741575"/>
              <a:gd name="connsiteY29" fmla="*/ 649224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21250 w 5741575"/>
              <a:gd name="connsiteY28" fmla="*/ 656855 h 955271"/>
              <a:gd name="connsiteX29" fmla="*/ 1494753 w 5741575"/>
              <a:gd name="connsiteY29" fmla="*/ 644686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41364 w 5741575"/>
              <a:gd name="connsiteY28" fmla="*/ 661393 h 955271"/>
              <a:gd name="connsiteX29" fmla="*/ 1494753 w 5741575"/>
              <a:gd name="connsiteY29" fmla="*/ 644686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94753 w 5741575"/>
              <a:gd name="connsiteY28" fmla="*/ 644686 h 955271"/>
              <a:gd name="connsiteX29" fmla="*/ 1616217 w 5741575"/>
              <a:gd name="connsiteY29" fmla="*/ 622107 h 955271"/>
              <a:gd name="connsiteX30" fmla="*/ 1710928 w 5741575"/>
              <a:gd name="connsiteY30" fmla="*/ 600666 h 955271"/>
              <a:gd name="connsiteX31" fmla="*/ 1743718 w 5741575"/>
              <a:gd name="connsiteY31" fmla="*/ 584327 h 955271"/>
              <a:gd name="connsiteX32" fmla="*/ 1873778 w 5741575"/>
              <a:gd name="connsiteY32" fmla="*/ 530130 h 955271"/>
              <a:gd name="connsiteX33" fmla="*/ 1988411 w 5741575"/>
              <a:gd name="connsiteY33" fmla="*/ 491599 h 955271"/>
              <a:gd name="connsiteX34" fmla="*/ 2085507 w 5741575"/>
              <a:gd name="connsiteY34" fmla="*/ 498527 h 955271"/>
              <a:gd name="connsiteX35" fmla="*/ 2090767 w 5741575"/>
              <a:gd name="connsiteY35" fmla="*/ 490616 h 955271"/>
              <a:gd name="connsiteX36" fmla="*/ 2151143 w 5741575"/>
              <a:gd name="connsiteY36" fmla="*/ 478332 h 955271"/>
              <a:gd name="connsiteX37" fmla="*/ 2378710 w 5741575"/>
              <a:gd name="connsiteY37" fmla="*/ 477570 h 955271"/>
              <a:gd name="connsiteX38" fmla="*/ 2496256 w 5741575"/>
              <a:gd name="connsiteY38" fmla="*/ 452396 h 955271"/>
              <a:gd name="connsiteX39" fmla="*/ 2535387 w 5741575"/>
              <a:gd name="connsiteY39" fmla="*/ 436645 h 955271"/>
              <a:gd name="connsiteX40" fmla="*/ 2601109 w 5741575"/>
              <a:gd name="connsiteY40" fmla="*/ 410678 h 955271"/>
              <a:gd name="connsiteX41" fmla="*/ 2643855 w 5741575"/>
              <a:gd name="connsiteY41" fmla="*/ 374482 h 955271"/>
              <a:gd name="connsiteX42" fmla="*/ 2657726 w 5741575"/>
              <a:gd name="connsiteY42" fmla="*/ 365841 h 955271"/>
              <a:gd name="connsiteX43" fmla="*/ 2687125 w 5741575"/>
              <a:gd name="connsiteY43" fmla="*/ 366820 h 955271"/>
              <a:gd name="connsiteX44" fmla="*/ 2697479 w 5741575"/>
              <a:gd name="connsiteY44" fmla="*/ 361430 h 955271"/>
              <a:gd name="connsiteX45" fmla="*/ 2701547 w 5741575"/>
              <a:gd name="connsiteY45" fmla="*/ 361545 h 955271"/>
              <a:gd name="connsiteX46" fmla="*/ 2711054 w 5741575"/>
              <a:gd name="connsiteY46" fmla="*/ 360597 h 955271"/>
              <a:gd name="connsiteX47" fmla="*/ 2710438 w 5741575"/>
              <a:gd name="connsiteY47" fmla="*/ 366958 h 955271"/>
              <a:gd name="connsiteX48" fmla="*/ 2722936 w 5741575"/>
              <a:gd name="connsiteY48" fmla="*/ 377633 h 955271"/>
              <a:gd name="connsiteX49" fmla="*/ 2777227 w 5741575"/>
              <a:gd name="connsiteY49" fmla="*/ 368972 h 955271"/>
              <a:gd name="connsiteX50" fmla="*/ 2779510 w 5741575"/>
              <a:gd name="connsiteY50" fmla="*/ 361652 h 955271"/>
              <a:gd name="connsiteX51" fmla="*/ 2786278 w 5741575"/>
              <a:gd name="connsiteY51" fmla="*/ 359869 h 955271"/>
              <a:gd name="connsiteX52" fmla="*/ 2792101 w 5741575"/>
              <a:gd name="connsiteY52" fmla="*/ 365927 h 955271"/>
              <a:gd name="connsiteX53" fmla="*/ 2885545 w 5741575"/>
              <a:gd name="connsiteY53" fmla="*/ 372818 h 955271"/>
              <a:gd name="connsiteX54" fmla="*/ 3009558 w 5741575"/>
              <a:gd name="connsiteY54" fmla="*/ 370573 h 955271"/>
              <a:gd name="connsiteX55" fmla="*/ 3095010 w 5741575"/>
              <a:gd name="connsiteY55" fmla="*/ 332454 h 955271"/>
              <a:gd name="connsiteX56" fmla="*/ 3103742 w 5741575"/>
              <a:gd name="connsiteY56" fmla="*/ 337974 h 955271"/>
              <a:gd name="connsiteX57" fmla="*/ 3165093 w 5741575"/>
              <a:gd name="connsiteY57" fmla="*/ 329459 h 955271"/>
              <a:gd name="connsiteX58" fmla="*/ 3373785 w 5741575"/>
              <a:gd name="connsiteY58" fmla="*/ 255680 h 955271"/>
              <a:gd name="connsiteX59" fmla="*/ 3493851 w 5741575"/>
              <a:gd name="connsiteY59" fmla="*/ 240255 h 955271"/>
              <a:gd name="connsiteX60" fmla="*/ 3537470 w 5741575"/>
              <a:gd name="connsiteY60" fmla="*/ 241867 h 955271"/>
              <a:gd name="connsiteX61" fmla="*/ 3610489 w 5741575"/>
              <a:gd name="connsiteY61" fmla="*/ 244128 h 955271"/>
              <a:gd name="connsiteX62" fmla="*/ 3667539 w 5741575"/>
              <a:gd name="connsiteY62" fmla="*/ 263271 h 955271"/>
              <a:gd name="connsiteX63" fmla="*/ 3727614 w 5741575"/>
              <a:gd name="connsiteY63" fmla="*/ 258245 h 955271"/>
              <a:gd name="connsiteX64" fmla="*/ 3738369 w 5741575"/>
              <a:gd name="connsiteY64" fmla="*/ 234506 h 955271"/>
              <a:gd name="connsiteX65" fmla="*/ 3803670 w 5741575"/>
              <a:gd name="connsiteY65" fmla="*/ 236457 h 955271"/>
              <a:gd name="connsiteX66" fmla="*/ 3903080 w 5741575"/>
              <a:gd name="connsiteY66" fmla="*/ 241890 h 955271"/>
              <a:gd name="connsiteX67" fmla="*/ 4114838 w 5741575"/>
              <a:gd name="connsiteY67" fmla="*/ 238165 h 955271"/>
              <a:gd name="connsiteX68" fmla="*/ 4271023 w 5741575"/>
              <a:gd name="connsiteY68" fmla="*/ 241959 h 955271"/>
              <a:gd name="connsiteX69" fmla="*/ 4367397 w 5741575"/>
              <a:gd name="connsiteY69" fmla="*/ 271442 h 955271"/>
              <a:gd name="connsiteX70" fmla="*/ 4495366 w 5741575"/>
              <a:gd name="connsiteY70" fmla="*/ 271618 h 955271"/>
              <a:gd name="connsiteX71" fmla="*/ 4517347 w 5741575"/>
              <a:gd name="connsiteY71" fmla="*/ 275639 h 955271"/>
              <a:gd name="connsiteX72" fmla="*/ 4546116 w 5741575"/>
              <a:gd name="connsiteY72" fmla="*/ 268568 h 955271"/>
              <a:gd name="connsiteX73" fmla="*/ 4661259 w 5741575"/>
              <a:gd name="connsiteY73" fmla="*/ 238966 h 955271"/>
              <a:gd name="connsiteX74" fmla="*/ 4750403 w 5741575"/>
              <a:gd name="connsiteY74" fmla="*/ 204364 h 955271"/>
              <a:gd name="connsiteX75" fmla="*/ 4867614 w 5741575"/>
              <a:gd name="connsiteY75" fmla="*/ 208668 h 955271"/>
              <a:gd name="connsiteX76" fmla="*/ 4937036 w 5741575"/>
              <a:gd name="connsiteY76" fmla="*/ 195446 h 955271"/>
              <a:gd name="connsiteX77" fmla="*/ 5047626 w 5741575"/>
              <a:gd name="connsiteY77" fmla="*/ 149604 h 955271"/>
              <a:gd name="connsiteX78" fmla="*/ 5200247 w 5741575"/>
              <a:gd name="connsiteY78" fmla="*/ 142695 h 955271"/>
              <a:gd name="connsiteX79" fmla="*/ 5235691 w 5741575"/>
              <a:gd name="connsiteY79" fmla="*/ 173330 h 955271"/>
              <a:gd name="connsiteX80" fmla="*/ 5280133 w 5741575"/>
              <a:gd name="connsiteY80" fmla="*/ 189342 h 955271"/>
              <a:gd name="connsiteX81" fmla="*/ 5291963 w 5741575"/>
              <a:gd name="connsiteY81" fmla="*/ 139446 h 955271"/>
              <a:gd name="connsiteX82" fmla="*/ 5418472 w 5741575"/>
              <a:gd name="connsiteY82" fmla="*/ 89163 h 955271"/>
              <a:gd name="connsiteX83" fmla="*/ 5482354 w 5741575"/>
              <a:gd name="connsiteY83" fmla="*/ 69470 h 955271"/>
              <a:gd name="connsiteX84" fmla="*/ 5583280 w 5741575"/>
              <a:gd name="connsiteY84" fmla="*/ 49787 h 955271"/>
              <a:gd name="connsiteX85" fmla="*/ 5613766 w 5741575"/>
              <a:gd name="connsiteY85" fmla="*/ 41855 h 955271"/>
              <a:gd name="connsiteX86" fmla="*/ 5684952 w 5741575"/>
              <a:gd name="connsiteY86" fmla="*/ 26088 h 955271"/>
              <a:gd name="connsiteX87" fmla="*/ 5741575 w 5741575"/>
              <a:gd name="connsiteY8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306771 w 5741575"/>
              <a:gd name="connsiteY22" fmla="*/ 717936 h 955271"/>
              <a:gd name="connsiteX23" fmla="*/ 1374314 w 5741575"/>
              <a:gd name="connsiteY23" fmla="*/ 688815 h 955271"/>
              <a:gd name="connsiteX24" fmla="*/ 1378034 w 5741575"/>
              <a:gd name="connsiteY24" fmla="*/ 685842 h 955271"/>
              <a:gd name="connsiteX25" fmla="*/ 1395604 w 5741575"/>
              <a:gd name="connsiteY25" fmla="*/ 680460 h 955271"/>
              <a:gd name="connsiteX26" fmla="*/ 1397206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374314 w 5741575"/>
              <a:gd name="connsiteY23" fmla="*/ 688815 h 955271"/>
              <a:gd name="connsiteX24" fmla="*/ 1378034 w 5741575"/>
              <a:gd name="connsiteY24" fmla="*/ 685842 h 955271"/>
              <a:gd name="connsiteX25" fmla="*/ 1395604 w 5741575"/>
              <a:gd name="connsiteY25" fmla="*/ 680460 h 955271"/>
              <a:gd name="connsiteX26" fmla="*/ 1397206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374314 w 5741575"/>
              <a:gd name="connsiteY23" fmla="*/ 688815 h 955271"/>
              <a:gd name="connsiteX24" fmla="*/ 1378034 w 5741575"/>
              <a:gd name="connsiteY24" fmla="*/ 685842 h 955271"/>
              <a:gd name="connsiteX25" fmla="*/ 1395604 w 5741575"/>
              <a:gd name="connsiteY25" fmla="*/ 680460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374314 w 5741575"/>
              <a:gd name="connsiteY23" fmla="*/ 688815 h 955271"/>
              <a:gd name="connsiteX24" fmla="*/ 1378034 w 5741575"/>
              <a:gd name="connsiteY24" fmla="*/ 685842 h 955271"/>
              <a:gd name="connsiteX25" fmla="*/ 1435833 w 5741575"/>
              <a:gd name="connsiteY25" fmla="*/ 857427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374314 w 5741575"/>
              <a:gd name="connsiteY23" fmla="*/ 688815 h 955271"/>
              <a:gd name="connsiteX24" fmla="*/ 1342834 w 5741575"/>
              <a:gd name="connsiteY24" fmla="*/ 753906 h 955271"/>
              <a:gd name="connsiteX25" fmla="*/ 1435833 w 5741575"/>
              <a:gd name="connsiteY25" fmla="*/ 857427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42834 w 5741575"/>
              <a:gd name="connsiteY24" fmla="*/ 753906 h 955271"/>
              <a:gd name="connsiteX25" fmla="*/ 1435833 w 5741575"/>
              <a:gd name="connsiteY25" fmla="*/ 857427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435833 w 5741575"/>
              <a:gd name="connsiteY25" fmla="*/ 857427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77227 w 5741575"/>
              <a:gd name="connsiteY47" fmla="*/ 368972 h 955271"/>
              <a:gd name="connsiteX48" fmla="*/ 2779510 w 5741575"/>
              <a:gd name="connsiteY48" fmla="*/ 361652 h 955271"/>
              <a:gd name="connsiteX49" fmla="*/ 2786278 w 5741575"/>
              <a:gd name="connsiteY49" fmla="*/ 359869 h 955271"/>
              <a:gd name="connsiteX50" fmla="*/ 2792101 w 5741575"/>
              <a:gd name="connsiteY50" fmla="*/ 365927 h 955271"/>
              <a:gd name="connsiteX51" fmla="*/ 2885545 w 5741575"/>
              <a:gd name="connsiteY51" fmla="*/ 372818 h 955271"/>
              <a:gd name="connsiteX52" fmla="*/ 3009558 w 5741575"/>
              <a:gd name="connsiteY52" fmla="*/ 370573 h 955271"/>
              <a:gd name="connsiteX53" fmla="*/ 3095010 w 5741575"/>
              <a:gd name="connsiteY53" fmla="*/ 332454 h 955271"/>
              <a:gd name="connsiteX54" fmla="*/ 3103742 w 5741575"/>
              <a:gd name="connsiteY54" fmla="*/ 337974 h 955271"/>
              <a:gd name="connsiteX55" fmla="*/ 3165093 w 5741575"/>
              <a:gd name="connsiteY55" fmla="*/ 329459 h 955271"/>
              <a:gd name="connsiteX56" fmla="*/ 3373785 w 5741575"/>
              <a:gd name="connsiteY56" fmla="*/ 255680 h 955271"/>
              <a:gd name="connsiteX57" fmla="*/ 3493851 w 5741575"/>
              <a:gd name="connsiteY57" fmla="*/ 240255 h 955271"/>
              <a:gd name="connsiteX58" fmla="*/ 3537470 w 5741575"/>
              <a:gd name="connsiteY58" fmla="*/ 241867 h 955271"/>
              <a:gd name="connsiteX59" fmla="*/ 3610489 w 5741575"/>
              <a:gd name="connsiteY59" fmla="*/ 244128 h 955271"/>
              <a:gd name="connsiteX60" fmla="*/ 3667539 w 5741575"/>
              <a:gd name="connsiteY60" fmla="*/ 263271 h 955271"/>
              <a:gd name="connsiteX61" fmla="*/ 3727614 w 5741575"/>
              <a:gd name="connsiteY61" fmla="*/ 258245 h 955271"/>
              <a:gd name="connsiteX62" fmla="*/ 3738369 w 5741575"/>
              <a:gd name="connsiteY62" fmla="*/ 234506 h 955271"/>
              <a:gd name="connsiteX63" fmla="*/ 3803670 w 5741575"/>
              <a:gd name="connsiteY63" fmla="*/ 236457 h 955271"/>
              <a:gd name="connsiteX64" fmla="*/ 3903080 w 5741575"/>
              <a:gd name="connsiteY64" fmla="*/ 241890 h 955271"/>
              <a:gd name="connsiteX65" fmla="*/ 4114838 w 5741575"/>
              <a:gd name="connsiteY65" fmla="*/ 238165 h 955271"/>
              <a:gd name="connsiteX66" fmla="*/ 4271023 w 5741575"/>
              <a:gd name="connsiteY66" fmla="*/ 241959 h 955271"/>
              <a:gd name="connsiteX67" fmla="*/ 4367397 w 5741575"/>
              <a:gd name="connsiteY67" fmla="*/ 271442 h 955271"/>
              <a:gd name="connsiteX68" fmla="*/ 4495366 w 5741575"/>
              <a:gd name="connsiteY68" fmla="*/ 271618 h 955271"/>
              <a:gd name="connsiteX69" fmla="*/ 4517347 w 5741575"/>
              <a:gd name="connsiteY69" fmla="*/ 275639 h 955271"/>
              <a:gd name="connsiteX70" fmla="*/ 4546116 w 5741575"/>
              <a:gd name="connsiteY70" fmla="*/ 268568 h 955271"/>
              <a:gd name="connsiteX71" fmla="*/ 4661259 w 5741575"/>
              <a:gd name="connsiteY71" fmla="*/ 238966 h 955271"/>
              <a:gd name="connsiteX72" fmla="*/ 4750403 w 5741575"/>
              <a:gd name="connsiteY72" fmla="*/ 204364 h 955271"/>
              <a:gd name="connsiteX73" fmla="*/ 4867614 w 5741575"/>
              <a:gd name="connsiteY73" fmla="*/ 208668 h 955271"/>
              <a:gd name="connsiteX74" fmla="*/ 4937036 w 5741575"/>
              <a:gd name="connsiteY74" fmla="*/ 195446 h 955271"/>
              <a:gd name="connsiteX75" fmla="*/ 5047626 w 5741575"/>
              <a:gd name="connsiteY75" fmla="*/ 149604 h 955271"/>
              <a:gd name="connsiteX76" fmla="*/ 5200247 w 5741575"/>
              <a:gd name="connsiteY76" fmla="*/ 142695 h 955271"/>
              <a:gd name="connsiteX77" fmla="*/ 5235691 w 5741575"/>
              <a:gd name="connsiteY77" fmla="*/ 173330 h 955271"/>
              <a:gd name="connsiteX78" fmla="*/ 5280133 w 5741575"/>
              <a:gd name="connsiteY78" fmla="*/ 189342 h 955271"/>
              <a:gd name="connsiteX79" fmla="*/ 5291963 w 5741575"/>
              <a:gd name="connsiteY79" fmla="*/ 139446 h 955271"/>
              <a:gd name="connsiteX80" fmla="*/ 5418472 w 5741575"/>
              <a:gd name="connsiteY80" fmla="*/ 89163 h 955271"/>
              <a:gd name="connsiteX81" fmla="*/ 5482354 w 5741575"/>
              <a:gd name="connsiteY81" fmla="*/ 69470 h 955271"/>
              <a:gd name="connsiteX82" fmla="*/ 5583280 w 5741575"/>
              <a:gd name="connsiteY82" fmla="*/ 49787 h 955271"/>
              <a:gd name="connsiteX83" fmla="*/ 5613766 w 5741575"/>
              <a:gd name="connsiteY83" fmla="*/ 41855 h 955271"/>
              <a:gd name="connsiteX84" fmla="*/ 5684952 w 5741575"/>
              <a:gd name="connsiteY84" fmla="*/ 26088 h 955271"/>
              <a:gd name="connsiteX85" fmla="*/ 5741575 w 5741575"/>
              <a:gd name="connsiteY85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11050 w 5741575"/>
              <a:gd name="connsiteY47" fmla="*/ 358572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77227 w 5741575"/>
              <a:gd name="connsiteY47" fmla="*/ 368972 h 955271"/>
              <a:gd name="connsiteX48" fmla="*/ 2779510 w 5741575"/>
              <a:gd name="connsiteY48" fmla="*/ 361652 h 955271"/>
              <a:gd name="connsiteX49" fmla="*/ 2786278 w 5741575"/>
              <a:gd name="connsiteY49" fmla="*/ 359869 h 955271"/>
              <a:gd name="connsiteX50" fmla="*/ 2792101 w 5741575"/>
              <a:gd name="connsiteY50" fmla="*/ 365927 h 955271"/>
              <a:gd name="connsiteX51" fmla="*/ 2885545 w 5741575"/>
              <a:gd name="connsiteY51" fmla="*/ 372818 h 955271"/>
              <a:gd name="connsiteX52" fmla="*/ 3009558 w 5741575"/>
              <a:gd name="connsiteY52" fmla="*/ 370573 h 955271"/>
              <a:gd name="connsiteX53" fmla="*/ 3095010 w 5741575"/>
              <a:gd name="connsiteY53" fmla="*/ 332454 h 955271"/>
              <a:gd name="connsiteX54" fmla="*/ 3103742 w 5741575"/>
              <a:gd name="connsiteY54" fmla="*/ 337974 h 955271"/>
              <a:gd name="connsiteX55" fmla="*/ 3165093 w 5741575"/>
              <a:gd name="connsiteY55" fmla="*/ 329459 h 955271"/>
              <a:gd name="connsiteX56" fmla="*/ 3373785 w 5741575"/>
              <a:gd name="connsiteY56" fmla="*/ 255680 h 955271"/>
              <a:gd name="connsiteX57" fmla="*/ 3493851 w 5741575"/>
              <a:gd name="connsiteY57" fmla="*/ 240255 h 955271"/>
              <a:gd name="connsiteX58" fmla="*/ 3537470 w 5741575"/>
              <a:gd name="connsiteY58" fmla="*/ 241867 h 955271"/>
              <a:gd name="connsiteX59" fmla="*/ 3610489 w 5741575"/>
              <a:gd name="connsiteY59" fmla="*/ 244128 h 955271"/>
              <a:gd name="connsiteX60" fmla="*/ 3667539 w 5741575"/>
              <a:gd name="connsiteY60" fmla="*/ 263271 h 955271"/>
              <a:gd name="connsiteX61" fmla="*/ 3727614 w 5741575"/>
              <a:gd name="connsiteY61" fmla="*/ 258245 h 955271"/>
              <a:gd name="connsiteX62" fmla="*/ 3738369 w 5741575"/>
              <a:gd name="connsiteY62" fmla="*/ 234506 h 955271"/>
              <a:gd name="connsiteX63" fmla="*/ 3803670 w 5741575"/>
              <a:gd name="connsiteY63" fmla="*/ 236457 h 955271"/>
              <a:gd name="connsiteX64" fmla="*/ 3903080 w 5741575"/>
              <a:gd name="connsiteY64" fmla="*/ 241890 h 955271"/>
              <a:gd name="connsiteX65" fmla="*/ 4114838 w 5741575"/>
              <a:gd name="connsiteY65" fmla="*/ 238165 h 955271"/>
              <a:gd name="connsiteX66" fmla="*/ 4271023 w 5741575"/>
              <a:gd name="connsiteY66" fmla="*/ 241959 h 955271"/>
              <a:gd name="connsiteX67" fmla="*/ 4367397 w 5741575"/>
              <a:gd name="connsiteY67" fmla="*/ 271442 h 955271"/>
              <a:gd name="connsiteX68" fmla="*/ 4495366 w 5741575"/>
              <a:gd name="connsiteY68" fmla="*/ 271618 h 955271"/>
              <a:gd name="connsiteX69" fmla="*/ 4517347 w 5741575"/>
              <a:gd name="connsiteY69" fmla="*/ 275639 h 955271"/>
              <a:gd name="connsiteX70" fmla="*/ 4546116 w 5741575"/>
              <a:gd name="connsiteY70" fmla="*/ 268568 h 955271"/>
              <a:gd name="connsiteX71" fmla="*/ 4661259 w 5741575"/>
              <a:gd name="connsiteY71" fmla="*/ 238966 h 955271"/>
              <a:gd name="connsiteX72" fmla="*/ 4750403 w 5741575"/>
              <a:gd name="connsiteY72" fmla="*/ 204364 h 955271"/>
              <a:gd name="connsiteX73" fmla="*/ 4867614 w 5741575"/>
              <a:gd name="connsiteY73" fmla="*/ 208668 h 955271"/>
              <a:gd name="connsiteX74" fmla="*/ 4937036 w 5741575"/>
              <a:gd name="connsiteY74" fmla="*/ 195446 h 955271"/>
              <a:gd name="connsiteX75" fmla="*/ 5047626 w 5741575"/>
              <a:gd name="connsiteY75" fmla="*/ 149604 h 955271"/>
              <a:gd name="connsiteX76" fmla="*/ 5200247 w 5741575"/>
              <a:gd name="connsiteY76" fmla="*/ 142695 h 955271"/>
              <a:gd name="connsiteX77" fmla="*/ 5235691 w 5741575"/>
              <a:gd name="connsiteY77" fmla="*/ 173330 h 955271"/>
              <a:gd name="connsiteX78" fmla="*/ 5280133 w 5741575"/>
              <a:gd name="connsiteY78" fmla="*/ 189342 h 955271"/>
              <a:gd name="connsiteX79" fmla="*/ 5291963 w 5741575"/>
              <a:gd name="connsiteY79" fmla="*/ 139446 h 955271"/>
              <a:gd name="connsiteX80" fmla="*/ 5418472 w 5741575"/>
              <a:gd name="connsiteY80" fmla="*/ 89163 h 955271"/>
              <a:gd name="connsiteX81" fmla="*/ 5482354 w 5741575"/>
              <a:gd name="connsiteY81" fmla="*/ 69470 h 955271"/>
              <a:gd name="connsiteX82" fmla="*/ 5583280 w 5741575"/>
              <a:gd name="connsiteY82" fmla="*/ 49787 h 955271"/>
              <a:gd name="connsiteX83" fmla="*/ 5613766 w 5741575"/>
              <a:gd name="connsiteY83" fmla="*/ 41855 h 955271"/>
              <a:gd name="connsiteX84" fmla="*/ 5684952 w 5741575"/>
              <a:gd name="connsiteY84" fmla="*/ 26088 h 955271"/>
              <a:gd name="connsiteX85" fmla="*/ 5741575 w 5741575"/>
              <a:gd name="connsiteY85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77227 w 5741575"/>
              <a:gd name="connsiteY46" fmla="*/ 368972 h 955271"/>
              <a:gd name="connsiteX47" fmla="*/ 2779510 w 5741575"/>
              <a:gd name="connsiteY47" fmla="*/ 361652 h 955271"/>
              <a:gd name="connsiteX48" fmla="*/ 2786278 w 5741575"/>
              <a:gd name="connsiteY48" fmla="*/ 359869 h 955271"/>
              <a:gd name="connsiteX49" fmla="*/ 2792101 w 5741575"/>
              <a:gd name="connsiteY49" fmla="*/ 365927 h 955271"/>
              <a:gd name="connsiteX50" fmla="*/ 2885545 w 5741575"/>
              <a:gd name="connsiteY50" fmla="*/ 372818 h 955271"/>
              <a:gd name="connsiteX51" fmla="*/ 3009558 w 5741575"/>
              <a:gd name="connsiteY51" fmla="*/ 370573 h 955271"/>
              <a:gd name="connsiteX52" fmla="*/ 3095010 w 5741575"/>
              <a:gd name="connsiteY52" fmla="*/ 332454 h 955271"/>
              <a:gd name="connsiteX53" fmla="*/ 3103742 w 5741575"/>
              <a:gd name="connsiteY53" fmla="*/ 337974 h 955271"/>
              <a:gd name="connsiteX54" fmla="*/ 3165093 w 5741575"/>
              <a:gd name="connsiteY54" fmla="*/ 329459 h 955271"/>
              <a:gd name="connsiteX55" fmla="*/ 3373785 w 5741575"/>
              <a:gd name="connsiteY55" fmla="*/ 255680 h 955271"/>
              <a:gd name="connsiteX56" fmla="*/ 3493851 w 5741575"/>
              <a:gd name="connsiteY56" fmla="*/ 240255 h 955271"/>
              <a:gd name="connsiteX57" fmla="*/ 3537470 w 5741575"/>
              <a:gd name="connsiteY57" fmla="*/ 241867 h 955271"/>
              <a:gd name="connsiteX58" fmla="*/ 3610489 w 5741575"/>
              <a:gd name="connsiteY58" fmla="*/ 244128 h 955271"/>
              <a:gd name="connsiteX59" fmla="*/ 3667539 w 5741575"/>
              <a:gd name="connsiteY59" fmla="*/ 263271 h 955271"/>
              <a:gd name="connsiteX60" fmla="*/ 3727614 w 5741575"/>
              <a:gd name="connsiteY60" fmla="*/ 258245 h 955271"/>
              <a:gd name="connsiteX61" fmla="*/ 3738369 w 5741575"/>
              <a:gd name="connsiteY61" fmla="*/ 234506 h 955271"/>
              <a:gd name="connsiteX62" fmla="*/ 3803670 w 5741575"/>
              <a:gd name="connsiteY62" fmla="*/ 236457 h 955271"/>
              <a:gd name="connsiteX63" fmla="*/ 3903080 w 5741575"/>
              <a:gd name="connsiteY63" fmla="*/ 241890 h 955271"/>
              <a:gd name="connsiteX64" fmla="*/ 4114838 w 5741575"/>
              <a:gd name="connsiteY64" fmla="*/ 238165 h 955271"/>
              <a:gd name="connsiteX65" fmla="*/ 4271023 w 5741575"/>
              <a:gd name="connsiteY65" fmla="*/ 241959 h 955271"/>
              <a:gd name="connsiteX66" fmla="*/ 4367397 w 5741575"/>
              <a:gd name="connsiteY66" fmla="*/ 271442 h 955271"/>
              <a:gd name="connsiteX67" fmla="*/ 4495366 w 5741575"/>
              <a:gd name="connsiteY67" fmla="*/ 271618 h 955271"/>
              <a:gd name="connsiteX68" fmla="*/ 4517347 w 5741575"/>
              <a:gd name="connsiteY68" fmla="*/ 275639 h 955271"/>
              <a:gd name="connsiteX69" fmla="*/ 4546116 w 5741575"/>
              <a:gd name="connsiteY69" fmla="*/ 268568 h 955271"/>
              <a:gd name="connsiteX70" fmla="*/ 4661259 w 5741575"/>
              <a:gd name="connsiteY70" fmla="*/ 238966 h 955271"/>
              <a:gd name="connsiteX71" fmla="*/ 4750403 w 5741575"/>
              <a:gd name="connsiteY71" fmla="*/ 204364 h 955271"/>
              <a:gd name="connsiteX72" fmla="*/ 4867614 w 5741575"/>
              <a:gd name="connsiteY72" fmla="*/ 208668 h 955271"/>
              <a:gd name="connsiteX73" fmla="*/ 4937036 w 5741575"/>
              <a:gd name="connsiteY73" fmla="*/ 195446 h 955271"/>
              <a:gd name="connsiteX74" fmla="*/ 5047626 w 5741575"/>
              <a:gd name="connsiteY74" fmla="*/ 149604 h 955271"/>
              <a:gd name="connsiteX75" fmla="*/ 5200247 w 5741575"/>
              <a:gd name="connsiteY75" fmla="*/ 142695 h 955271"/>
              <a:gd name="connsiteX76" fmla="*/ 5235691 w 5741575"/>
              <a:gd name="connsiteY76" fmla="*/ 173330 h 955271"/>
              <a:gd name="connsiteX77" fmla="*/ 5280133 w 5741575"/>
              <a:gd name="connsiteY77" fmla="*/ 189342 h 955271"/>
              <a:gd name="connsiteX78" fmla="*/ 5291963 w 5741575"/>
              <a:gd name="connsiteY78" fmla="*/ 139446 h 955271"/>
              <a:gd name="connsiteX79" fmla="*/ 5418472 w 5741575"/>
              <a:gd name="connsiteY79" fmla="*/ 89163 h 955271"/>
              <a:gd name="connsiteX80" fmla="*/ 5482354 w 5741575"/>
              <a:gd name="connsiteY80" fmla="*/ 69470 h 955271"/>
              <a:gd name="connsiteX81" fmla="*/ 5583280 w 5741575"/>
              <a:gd name="connsiteY81" fmla="*/ 49787 h 955271"/>
              <a:gd name="connsiteX82" fmla="*/ 5613766 w 5741575"/>
              <a:gd name="connsiteY82" fmla="*/ 41855 h 955271"/>
              <a:gd name="connsiteX83" fmla="*/ 5684952 w 5741575"/>
              <a:gd name="connsiteY83" fmla="*/ 26088 h 955271"/>
              <a:gd name="connsiteX84" fmla="*/ 5741575 w 5741575"/>
              <a:gd name="connsiteY84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77227 w 5741575"/>
              <a:gd name="connsiteY46" fmla="*/ 368972 h 955271"/>
              <a:gd name="connsiteX47" fmla="*/ 2779510 w 5741575"/>
              <a:gd name="connsiteY47" fmla="*/ 361652 h 955271"/>
              <a:gd name="connsiteX48" fmla="*/ 2786278 w 5741575"/>
              <a:gd name="connsiteY48" fmla="*/ 359869 h 955271"/>
              <a:gd name="connsiteX49" fmla="*/ 2885545 w 5741575"/>
              <a:gd name="connsiteY49" fmla="*/ 372818 h 955271"/>
              <a:gd name="connsiteX50" fmla="*/ 3009558 w 5741575"/>
              <a:gd name="connsiteY50" fmla="*/ 370573 h 955271"/>
              <a:gd name="connsiteX51" fmla="*/ 3095010 w 5741575"/>
              <a:gd name="connsiteY51" fmla="*/ 332454 h 955271"/>
              <a:gd name="connsiteX52" fmla="*/ 3103742 w 5741575"/>
              <a:gd name="connsiteY52" fmla="*/ 337974 h 955271"/>
              <a:gd name="connsiteX53" fmla="*/ 3165093 w 5741575"/>
              <a:gd name="connsiteY53" fmla="*/ 329459 h 955271"/>
              <a:gd name="connsiteX54" fmla="*/ 3373785 w 5741575"/>
              <a:gd name="connsiteY54" fmla="*/ 255680 h 955271"/>
              <a:gd name="connsiteX55" fmla="*/ 3493851 w 5741575"/>
              <a:gd name="connsiteY55" fmla="*/ 240255 h 955271"/>
              <a:gd name="connsiteX56" fmla="*/ 3537470 w 5741575"/>
              <a:gd name="connsiteY56" fmla="*/ 241867 h 955271"/>
              <a:gd name="connsiteX57" fmla="*/ 3610489 w 5741575"/>
              <a:gd name="connsiteY57" fmla="*/ 244128 h 955271"/>
              <a:gd name="connsiteX58" fmla="*/ 3667539 w 5741575"/>
              <a:gd name="connsiteY58" fmla="*/ 263271 h 955271"/>
              <a:gd name="connsiteX59" fmla="*/ 3727614 w 5741575"/>
              <a:gd name="connsiteY59" fmla="*/ 258245 h 955271"/>
              <a:gd name="connsiteX60" fmla="*/ 3738369 w 5741575"/>
              <a:gd name="connsiteY60" fmla="*/ 234506 h 955271"/>
              <a:gd name="connsiteX61" fmla="*/ 3803670 w 5741575"/>
              <a:gd name="connsiteY61" fmla="*/ 236457 h 955271"/>
              <a:gd name="connsiteX62" fmla="*/ 3903080 w 5741575"/>
              <a:gd name="connsiteY62" fmla="*/ 241890 h 955271"/>
              <a:gd name="connsiteX63" fmla="*/ 4114838 w 5741575"/>
              <a:gd name="connsiteY63" fmla="*/ 238165 h 955271"/>
              <a:gd name="connsiteX64" fmla="*/ 4271023 w 5741575"/>
              <a:gd name="connsiteY64" fmla="*/ 241959 h 955271"/>
              <a:gd name="connsiteX65" fmla="*/ 4367397 w 5741575"/>
              <a:gd name="connsiteY65" fmla="*/ 271442 h 955271"/>
              <a:gd name="connsiteX66" fmla="*/ 4495366 w 5741575"/>
              <a:gd name="connsiteY66" fmla="*/ 271618 h 955271"/>
              <a:gd name="connsiteX67" fmla="*/ 4517347 w 5741575"/>
              <a:gd name="connsiteY67" fmla="*/ 275639 h 955271"/>
              <a:gd name="connsiteX68" fmla="*/ 4546116 w 5741575"/>
              <a:gd name="connsiteY68" fmla="*/ 268568 h 955271"/>
              <a:gd name="connsiteX69" fmla="*/ 4661259 w 5741575"/>
              <a:gd name="connsiteY69" fmla="*/ 238966 h 955271"/>
              <a:gd name="connsiteX70" fmla="*/ 4750403 w 5741575"/>
              <a:gd name="connsiteY70" fmla="*/ 204364 h 955271"/>
              <a:gd name="connsiteX71" fmla="*/ 4867614 w 5741575"/>
              <a:gd name="connsiteY71" fmla="*/ 208668 h 955271"/>
              <a:gd name="connsiteX72" fmla="*/ 4937036 w 5741575"/>
              <a:gd name="connsiteY72" fmla="*/ 195446 h 955271"/>
              <a:gd name="connsiteX73" fmla="*/ 5047626 w 5741575"/>
              <a:gd name="connsiteY73" fmla="*/ 149604 h 955271"/>
              <a:gd name="connsiteX74" fmla="*/ 5200247 w 5741575"/>
              <a:gd name="connsiteY74" fmla="*/ 142695 h 955271"/>
              <a:gd name="connsiteX75" fmla="*/ 5235691 w 5741575"/>
              <a:gd name="connsiteY75" fmla="*/ 173330 h 955271"/>
              <a:gd name="connsiteX76" fmla="*/ 5280133 w 5741575"/>
              <a:gd name="connsiteY76" fmla="*/ 189342 h 955271"/>
              <a:gd name="connsiteX77" fmla="*/ 5291963 w 5741575"/>
              <a:gd name="connsiteY77" fmla="*/ 139446 h 955271"/>
              <a:gd name="connsiteX78" fmla="*/ 5418472 w 5741575"/>
              <a:gd name="connsiteY78" fmla="*/ 89163 h 955271"/>
              <a:gd name="connsiteX79" fmla="*/ 5482354 w 5741575"/>
              <a:gd name="connsiteY79" fmla="*/ 69470 h 955271"/>
              <a:gd name="connsiteX80" fmla="*/ 5583280 w 5741575"/>
              <a:gd name="connsiteY80" fmla="*/ 49787 h 955271"/>
              <a:gd name="connsiteX81" fmla="*/ 5613766 w 5741575"/>
              <a:gd name="connsiteY81" fmla="*/ 41855 h 955271"/>
              <a:gd name="connsiteX82" fmla="*/ 5684952 w 5741575"/>
              <a:gd name="connsiteY82" fmla="*/ 26088 h 955271"/>
              <a:gd name="connsiteX83" fmla="*/ 5741575 w 5741575"/>
              <a:gd name="connsiteY83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77227 w 5741575"/>
              <a:gd name="connsiteY46" fmla="*/ 368972 h 955271"/>
              <a:gd name="connsiteX47" fmla="*/ 2779510 w 5741575"/>
              <a:gd name="connsiteY47" fmla="*/ 361652 h 955271"/>
              <a:gd name="connsiteX48" fmla="*/ 2885545 w 5741575"/>
              <a:gd name="connsiteY48" fmla="*/ 372818 h 955271"/>
              <a:gd name="connsiteX49" fmla="*/ 3009558 w 5741575"/>
              <a:gd name="connsiteY49" fmla="*/ 370573 h 955271"/>
              <a:gd name="connsiteX50" fmla="*/ 3095010 w 5741575"/>
              <a:gd name="connsiteY50" fmla="*/ 332454 h 955271"/>
              <a:gd name="connsiteX51" fmla="*/ 3103742 w 5741575"/>
              <a:gd name="connsiteY51" fmla="*/ 337974 h 955271"/>
              <a:gd name="connsiteX52" fmla="*/ 3165093 w 5741575"/>
              <a:gd name="connsiteY52" fmla="*/ 329459 h 955271"/>
              <a:gd name="connsiteX53" fmla="*/ 3373785 w 5741575"/>
              <a:gd name="connsiteY53" fmla="*/ 255680 h 955271"/>
              <a:gd name="connsiteX54" fmla="*/ 3493851 w 5741575"/>
              <a:gd name="connsiteY54" fmla="*/ 240255 h 955271"/>
              <a:gd name="connsiteX55" fmla="*/ 3537470 w 5741575"/>
              <a:gd name="connsiteY55" fmla="*/ 241867 h 955271"/>
              <a:gd name="connsiteX56" fmla="*/ 3610489 w 5741575"/>
              <a:gd name="connsiteY56" fmla="*/ 244128 h 955271"/>
              <a:gd name="connsiteX57" fmla="*/ 3667539 w 5741575"/>
              <a:gd name="connsiteY57" fmla="*/ 263271 h 955271"/>
              <a:gd name="connsiteX58" fmla="*/ 3727614 w 5741575"/>
              <a:gd name="connsiteY58" fmla="*/ 258245 h 955271"/>
              <a:gd name="connsiteX59" fmla="*/ 3738369 w 5741575"/>
              <a:gd name="connsiteY59" fmla="*/ 234506 h 955271"/>
              <a:gd name="connsiteX60" fmla="*/ 3803670 w 5741575"/>
              <a:gd name="connsiteY60" fmla="*/ 236457 h 955271"/>
              <a:gd name="connsiteX61" fmla="*/ 3903080 w 5741575"/>
              <a:gd name="connsiteY61" fmla="*/ 241890 h 955271"/>
              <a:gd name="connsiteX62" fmla="*/ 4114838 w 5741575"/>
              <a:gd name="connsiteY62" fmla="*/ 238165 h 955271"/>
              <a:gd name="connsiteX63" fmla="*/ 4271023 w 5741575"/>
              <a:gd name="connsiteY63" fmla="*/ 241959 h 955271"/>
              <a:gd name="connsiteX64" fmla="*/ 4367397 w 5741575"/>
              <a:gd name="connsiteY64" fmla="*/ 271442 h 955271"/>
              <a:gd name="connsiteX65" fmla="*/ 4495366 w 5741575"/>
              <a:gd name="connsiteY65" fmla="*/ 271618 h 955271"/>
              <a:gd name="connsiteX66" fmla="*/ 4517347 w 5741575"/>
              <a:gd name="connsiteY66" fmla="*/ 275639 h 955271"/>
              <a:gd name="connsiteX67" fmla="*/ 4546116 w 5741575"/>
              <a:gd name="connsiteY67" fmla="*/ 268568 h 955271"/>
              <a:gd name="connsiteX68" fmla="*/ 4661259 w 5741575"/>
              <a:gd name="connsiteY68" fmla="*/ 238966 h 955271"/>
              <a:gd name="connsiteX69" fmla="*/ 4750403 w 5741575"/>
              <a:gd name="connsiteY69" fmla="*/ 204364 h 955271"/>
              <a:gd name="connsiteX70" fmla="*/ 4867614 w 5741575"/>
              <a:gd name="connsiteY70" fmla="*/ 208668 h 955271"/>
              <a:gd name="connsiteX71" fmla="*/ 4937036 w 5741575"/>
              <a:gd name="connsiteY71" fmla="*/ 195446 h 955271"/>
              <a:gd name="connsiteX72" fmla="*/ 5047626 w 5741575"/>
              <a:gd name="connsiteY72" fmla="*/ 149604 h 955271"/>
              <a:gd name="connsiteX73" fmla="*/ 5200247 w 5741575"/>
              <a:gd name="connsiteY73" fmla="*/ 142695 h 955271"/>
              <a:gd name="connsiteX74" fmla="*/ 5235691 w 5741575"/>
              <a:gd name="connsiteY74" fmla="*/ 173330 h 955271"/>
              <a:gd name="connsiteX75" fmla="*/ 5280133 w 5741575"/>
              <a:gd name="connsiteY75" fmla="*/ 189342 h 955271"/>
              <a:gd name="connsiteX76" fmla="*/ 5291963 w 5741575"/>
              <a:gd name="connsiteY76" fmla="*/ 139446 h 955271"/>
              <a:gd name="connsiteX77" fmla="*/ 5418472 w 5741575"/>
              <a:gd name="connsiteY77" fmla="*/ 89163 h 955271"/>
              <a:gd name="connsiteX78" fmla="*/ 5482354 w 5741575"/>
              <a:gd name="connsiteY78" fmla="*/ 69470 h 955271"/>
              <a:gd name="connsiteX79" fmla="*/ 5583280 w 5741575"/>
              <a:gd name="connsiteY79" fmla="*/ 49787 h 955271"/>
              <a:gd name="connsiteX80" fmla="*/ 5613766 w 5741575"/>
              <a:gd name="connsiteY80" fmla="*/ 41855 h 955271"/>
              <a:gd name="connsiteX81" fmla="*/ 5684952 w 5741575"/>
              <a:gd name="connsiteY81" fmla="*/ 26088 h 955271"/>
              <a:gd name="connsiteX82" fmla="*/ 5741575 w 5741575"/>
              <a:gd name="connsiteY82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77227 w 5741575"/>
              <a:gd name="connsiteY46" fmla="*/ 368972 h 955271"/>
              <a:gd name="connsiteX47" fmla="*/ 2824768 w 5741575"/>
              <a:gd name="connsiteY47" fmla="*/ 361652 h 955271"/>
              <a:gd name="connsiteX48" fmla="*/ 2885545 w 5741575"/>
              <a:gd name="connsiteY48" fmla="*/ 372818 h 955271"/>
              <a:gd name="connsiteX49" fmla="*/ 3009558 w 5741575"/>
              <a:gd name="connsiteY49" fmla="*/ 370573 h 955271"/>
              <a:gd name="connsiteX50" fmla="*/ 3095010 w 5741575"/>
              <a:gd name="connsiteY50" fmla="*/ 332454 h 955271"/>
              <a:gd name="connsiteX51" fmla="*/ 3103742 w 5741575"/>
              <a:gd name="connsiteY51" fmla="*/ 337974 h 955271"/>
              <a:gd name="connsiteX52" fmla="*/ 3165093 w 5741575"/>
              <a:gd name="connsiteY52" fmla="*/ 329459 h 955271"/>
              <a:gd name="connsiteX53" fmla="*/ 3373785 w 5741575"/>
              <a:gd name="connsiteY53" fmla="*/ 255680 h 955271"/>
              <a:gd name="connsiteX54" fmla="*/ 3493851 w 5741575"/>
              <a:gd name="connsiteY54" fmla="*/ 240255 h 955271"/>
              <a:gd name="connsiteX55" fmla="*/ 3537470 w 5741575"/>
              <a:gd name="connsiteY55" fmla="*/ 241867 h 955271"/>
              <a:gd name="connsiteX56" fmla="*/ 3610489 w 5741575"/>
              <a:gd name="connsiteY56" fmla="*/ 244128 h 955271"/>
              <a:gd name="connsiteX57" fmla="*/ 3667539 w 5741575"/>
              <a:gd name="connsiteY57" fmla="*/ 263271 h 955271"/>
              <a:gd name="connsiteX58" fmla="*/ 3727614 w 5741575"/>
              <a:gd name="connsiteY58" fmla="*/ 258245 h 955271"/>
              <a:gd name="connsiteX59" fmla="*/ 3738369 w 5741575"/>
              <a:gd name="connsiteY59" fmla="*/ 234506 h 955271"/>
              <a:gd name="connsiteX60" fmla="*/ 3803670 w 5741575"/>
              <a:gd name="connsiteY60" fmla="*/ 236457 h 955271"/>
              <a:gd name="connsiteX61" fmla="*/ 3903080 w 5741575"/>
              <a:gd name="connsiteY61" fmla="*/ 241890 h 955271"/>
              <a:gd name="connsiteX62" fmla="*/ 4114838 w 5741575"/>
              <a:gd name="connsiteY62" fmla="*/ 238165 h 955271"/>
              <a:gd name="connsiteX63" fmla="*/ 4271023 w 5741575"/>
              <a:gd name="connsiteY63" fmla="*/ 241959 h 955271"/>
              <a:gd name="connsiteX64" fmla="*/ 4367397 w 5741575"/>
              <a:gd name="connsiteY64" fmla="*/ 271442 h 955271"/>
              <a:gd name="connsiteX65" fmla="*/ 4495366 w 5741575"/>
              <a:gd name="connsiteY65" fmla="*/ 271618 h 955271"/>
              <a:gd name="connsiteX66" fmla="*/ 4517347 w 5741575"/>
              <a:gd name="connsiteY66" fmla="*/ 275639 h 955271"/>
              <a:gd name="connsiteX67" fmla="*/ 4546116 w 5741575"/>
              <a:gd name="connsiteY67" fmla="*/ 268568 h 955271"/>
              <a:gd name="connsiteX68" fmla="*/ 4661259 w 5741575"/>
              <a:gd name="connsiteY68" fmla="*/ 238966 h 955271"/>
              <a:gd name="connsiteX69" fmla="*/ 4750403 w 5741575"/>
              <a:gd name="connsiteY69" fmla="*/ 204364 h 955271"/>
              <a:gd name="connsiteX70" fmla="*/ 4867614 w 5741575"/>
              <a:gd name="connsiteY70" fmla="*/ 208668 h 955271"/>
              <a:gd name="connsiteX71" fmla="*/ 4937036 w 5741575"/>
              <a:gd name="connsiteY71" fmla="*/ 195446 h 955271"/>
              <a:gd name="connsiteX72" fmla="*/ 5047626 w 5741575"/>
              <a:gd name="connsiteY72" fmla="*/ 149604 h 955271"/>
              <a:gd name="connsiteX73" fmla="*/ 5200247 w 5741575"/>
              <a:gd name="connsiteY73" fmla="*/ 142695 h 955271"/>
              <a:gd name="connsiteX74" fmla="*/ 5235691 w 5741575"/>
              <a:gd name="connsiteY74" fmla="*/ 173330 h 955271"/>
              <a:gd name="connsiteX75" fmla="*/ 5280133 w 5741575"/>
              <a:gd name="connsiteY75" fmla="*/ 189342 h 955271"/>
              <a:gd name="connsiteX76" fmla="*/ 5291963 w 5741575"/>
              <a:gd name="connsiteY76" fmla="*/ 139446 h 955271"/>
              <a:gd name="connsiteX77" fmla="*/ 5418472 w 5741575"/>
              <a:gd name="connsiteY77" fmla="*/ 89163 h 955271"/>
              <a:gd name="connsiteX78" fmla="*/ 5482354 w 5741575"/>
              <a:gd name="connsiteY78" fmla="*/ 69470 h 955271"/>
              <a:gd name="connsiteX79" fmla="*/ 5583280 w 5741575"/>
              <a:gd name="connsiteY79" fmla="*/ 49787 h 955271"/>
              <a:gd name="connsiteX80" fmla="*/ 5613766 w 5741575"/>
              <a:gd name="connsiteY80" fmla="*/ 41855 h 955271"/>
              <a:gd name="connsiteX81" fmla="*/ 5684952 w 5741575"/>
              <a:gd name="connsiteY81" fmla="*/ 26088 h 955271"/>
              <a:gd name="connsiteX82" fmla="*/ 5741575 w 5741575"/>
              <a:gd name="connsiteY82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47626 w 5741575"/>
              <a:gd name="connsiteY71" fmla="*/ 149604 h 955271"/>
              <a:gd name="connsiteX72" fmla="*/ 5200247 w 5741575"/>
              <a:gd name="connsiteY72" fmla="*/ 142695 h 955271"/>
              <a:gd name="connsiteX73" fmla="*/ 5235691 w 5741575"/>
              <a:gd name="connsiteY73" fmla="*/ 173330 h 955271"/>
              <a:gd name="connsiteX74" fmla="*/ 5280133 w 5741575"/>
              <a:gd name="connsiteY74" fmla="*/ 189342 h 955271"/>
              <a:gd name="connsiteX75" fmla="*/ 5291963 w 5741575"/>
              <a:gd name="connsiteY75" fmla="*/ 139446 h 955271"/>
              <a:gd name="connsiteX76" fmla="*/ 5418472 w 5741575"/>
              <a:gd name="connsiteY76" fmla="*/ 89163 h 955271"/>
              <a:gd name="connsiteX77" fmla="*/ 5482354 w 5741575"/>
              <a:gd name="connsiteY77" fmla="*/ 69470 h 955271"/>
              <a:gd name="connsiteX78" fmla="*/ 5583280 w 5741575"/>
              <a:gd name="connsiteY78" fmla="*/ 49787 h 955271"/>
              <a:gd name="connsiteX79" fmla="*/ 5613766 w 5741575"/>
              <a:gd name="connsiteY79" fmla="*/ 41855 h 955271"/>
              <a:gd name="connsiteX80" fmla="*/ 5684952 w 5741575"/>
              <a:gd name="connsiteY80" fmla="*/ 26088 h 955271"/>
              <a:gd name="connsiteX81" fmla="*/ 5741575 w 5741575"/>
              <a:gd name="connsiteY8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47626 w 5741575"/>
              <a:gd name="connsiteY71" fmla="*/ 149604 h 955271"/>
              <a:gd name="connsiteX72" fmla="*/ 5200247 w 5741575"/>
              <a:gd name="connsiteY72" fmla="*/ 142695 h 955271"/>
              <a:gd name="connsiteX73" fmla="*/ 5235691 w 5741575"/>
              <a:gd name="connsiteY73" fmla="*/ 173330 h 955271"/>
              <a:gd name="connsiteX74" fmla="*/ 5280133 w 5741575"/>
              <a:gd name="connsiteY74" fmla="*/ 189342 h 955271"/>
              <a:gd name="connsiteX75" fmla="*/ 5291963 w 5741575"/>
              <a:gd name="connsiteY75" fmla="*/ 139446 h 955271"/>
              <a:gd name="connsiteX76" fmla="*/ 5418472 w 5741575"/>
              <a:gd name="connsiteY76" fmla="*/ 89163 h 955271"/>
              <a:gd name="connsiteX77" fmla="*/ 5482354 w 5741575"/>
              <a:gd name="connsiteY77" fmla="*/ 69470 h 955271"/>
              <a:gd name="connsiteX78" fmla="*/ 5583280 w 5741575"/>
              <a:gd name="connsiteY78" fmla="*/ 49787 h 955271"/>
              <a:gd name="connsiteX79" fmla="*/ 5613766 w 5741575"/>
              <a:gd name="connsiteY79" fmla="*/ 41855 h 955271"/>
              <a:gd name="connsiteX80" fmla="*/ 5684952 w 5741575"/>
              <a:gd name="connsiteY80" fmla="*/ 26088 h 955271"/>
              <a:gd name="connsiteX81" fmla="*/ 5741575 w 5741575"/>
              <a:gd name="connsiteY8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47626 w 5741575"/>
              <a:gd name="connsiteY71" fmla="*/ 149604 h 955271"/>
              <a:gd name="connsiteX72" fmla="*/ 5200247 w 5741575"/>
              <a:gd name="connsiteY72" fmla="*/ 142695 h 955271"/>
              <a:gd name="connsiteX73" fmla="*/ 5235691 w 5741575"/>
              <a:gd name="connsiteY73" fmla="*/ 173330 h 955271"/>
              <a:gd name="connsiteX74" fmla="*/ 5291963 w 5741575"/>
              <a:gd name="connsiteY74" fmla="*/ 139446 h 955271"/>
              <a:gd name="connsiteX75" fmla="*/ 5418472 w 5741575"/>
              <a:gd name="connsiteY75" fmla="*/ 89163 h 955271"/>
              <a:gd name="connsiteX76" fmla="*/ 5482354 w 5741575"/>
              <a:gd name="connsiteY76" fmla="*/ 69470 h 955271"/>
              <a:gd name="connsiteX77" fmla="*/ 5583280 w 5741575"/>
              <a:gd name="connsiteY77" fmla="*/ 49787 h 955271"/>
              <a:gd name="connsiteX78" fmla="*/ 5613766 w 5741575"/>
              <a:gd name="connsiteY78" fmla="*/ 41855 h 955271"/>
              <a:gd name="connsiteX79" fmla="*/ 5684952 w 5741575"/>
              <a:gd name="connsiteY79" fmla="*/ 26088 h 955271"/>
              <a:gd name="connsiteX80" fmla="*/ 5741575 w 5741575"/>
              <a:gd name="connsiteY80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47626 w 5741575"/>
              <a:gd name="connsiteY71" fmla="*/ 149604 h 955271"/>
              <a:gd name="connsiteX72" fmla="*/ 5200247 w 5741575"/>
              <a:gd name="connsiteY72" fmla="*/ 142695 h 955271"/>
              <a:gd name="connsiteX73" fmla="*/ 5291963 w 5741575"/>
              <a:gd name="connsiteY73" fmla="*/ 139446 h 955271"/>
              <a:gd name="connsiteX74" fmla="*/ 5418472 w 5741575"/>
              <a:gd name="connsiteY74" fmla="*/ 89163 h 955271"/>
              <a:gd name="connsiteX75" fmla="*/ 5482354 w 5741575"/>
              <a:gd name="connsiteY75" fmla="*/ 69470 h 955271"/>
              <a:gd name="connsiteX76" fmla="*/ 5583280 w 5741575"/>
              <a:gd name="connsiteY76" fmla="*/ 49787 h 955271"/>
              <a:gd name="connsiteX77" fmla="*/ 5613766 w 5741575"/>
              <a:gd name="connsiteY77" fmla="*/ 41855 h 955271"/>
              <a:gd name="connsiteX78" fmla="*/ 5684952 w 5741575"/>
              <a:gd name="connsiteY78" fmla="*/ 26088 h 955271"/>
              <a:gd name="connsiteX79" fmla="*/ 5741575 w 5741575"/>
              <a:gd name="connsiteY7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67740 w 5741575"/>
              <a:gd name="connsiteY71" fmla="*/ 172293 h 955271"/>
              <a:gd name="connsiteX72" fmla="*/ 5200247 w 5741575"/>
              <a:gd name="connsiteY72" fmla="*/ 142695 h 955271"/>
              <a:gd name="connsiteX73" fmla="*/ 5291963 w 5741575"/>
              <a:gd name="connsiteY73" fmla="*/ 139446 h 955271"/>
              <a:gd name="connsiteX74" fmla="*/ 5418472 w 5741575"/>
              <a:gd name="connsiteY74" fmla="*/ 89163 h 955271"/>
              <a:gd name="connsiteX75" fmla="*/ 5482354 w 5741575"/>
              <a:gd name="connsiteY75" fmla="*/ 69470 h 955271"/>
              <a:gd name="connsiteX76" fmla="*/ 5583280 w 5741575"/>
              <a:gd name="connsiteY76" fmla="*/ 49787 h 955271"/>
              <a:gd name="connsiteX77" fmla="*/ 5613766 w 5741575"/>
              <a:gd name="connsiteY77" fmla="*/ 41855 h 955271"/>
              <a:gd name="connsiteX78" fmla="*/ 5684952 w 5741575"/>
              <a:gd name="connsiteY78" fmla="*/ 26088 h 955271"/>
              <a:gd name="connsiteX79" fmla="*/ 5741575 w 5741575"/>
              <a:gd name="connsiteY7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67740 w 5741575"/>
              <a:gd name="connsiteY71" fmla="*/ 172293 h 955271"/>
              <a:gd name="connsiteX72" fmla="*/ 5200247 w 5741575"/>
              <a:gd name="connsiteY72" fmla="*/ 142695 h 955271"/>
              <a:gd name="connsiteX73" fmla="*/ 5291963 w 5741575"/>
              <a:gd name="connsiteY73" fmla="*/ 139446 h 955271"/>
              <a:gd name="connsiteX74" fmla="*/ 5418472 w 5741575"/>
              <a:gd name="connsiteY74" fmla="*/ 89163 h 955271"/>
              <a:gd name="connsiteX75" fmla="*/ 5482354 w 5741575"/>
              <a:gd name="connsiteY75" fmla="*/ 69470 h 955271"/>
              <a:gd name="connsiteX76" fmla="*/ 5583280 w 5741575"/>
              <a:gd name="connsiteY76" fmla="*/ 49787 h 955271"/>
              <a:gd name="connsiteX77" fmla="*/ 5613766 w 5741575"/>
              <a:gd name="connsiteY77" fmla="*/ 41855 h 955271"/>
              <a:gd name="connsiteX78" fmla="*/ 5684952 w 5741575"/>
              <a:gd name="connsiteY78" fmla="*/ 26088 h 955271"/>
              <a:gd name="connsiteX79" fmla="*/ 5741575 w 5741575"/>
              <a:gd name="connsiteY7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95264 w 5741575"/>
              <a:gd name="connsiteY51" fmla="*/ 293158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67740 w 5741575"/>
              <a:gd name="connsiteY71" fmla="*/ 172293 h 955271"/>
              <a:gd name="connsiteX72" fmla="*/ 5200247 w 5741575"/>
              <a:gd name="connsiteY72" fmla="*/ 142695 h 955271"/>
              <a:gd name="connsiteX73" fmla="*/ 5291963 w 5741575"/>
              <a:gd name="connsiteY73" fmla="*/ 139446 h 955271"/>
              <a:gd name="connsiteX74" fmla="*/ 5418472 w 5741575"/>
              <a:gd name="connsiteY74" fmla="*/ 89163 h 955271"/>
              <a:gd name="connsiteX75" fmla="*/ 5482354 w 5741575"/>
              <a:gd name="connsiteY75" fmla="*/ 69470 h 955271"/>
              <a:gd name="connsiteX76" fmla="*/ 5583280 w 5741575"/>
              <a:gd name="connsiteY76" fmla="*/ 49787 h 955271"/>
              <a:gd name="connsiteX77" fmla="*/ 5613766 w 5741575"/>
              <a:gd name="connsiteY77" fmla="*/ 41855 h 955271"/>
              <a:gd name="connsiteX78" fmla="*/ 5684952 w 5741575"/>
              <a:gd name="connsiteY78" fmla="*/ 26088 h 955271"/>
              <a:gd name="connsiteX79" fmla="*/ 5741575 w 5741575"/>
              <a:gd name="connsiteY7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48998 w 5741575"/>
              <a:gd name="connsiteY50" fmla="*/ 315286 h 955271"/>
              <a:gd name="connsiteX51" fmla="*/ 3195264 w 5741575"/>
              <a:gd name="connsiteY51" fmla="*/ 293158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67740 w 5741575"/>
              <a:gd name="connsiteY71" fmla="*/ 172293 h 955271"/>
              <a:gd name="connsiteX72" fmla="*/ 5200247 w 5741575"/>
              <a:gd name="connsiteY72" fmla="*/ 142695 h 955271"/>
              <a:gd name="connsiteX73" fmla="*/ 5291963 w 5741575"/>
              <a:gd name="connsiteY73" fmla="*/ 139446 h 955271"/>
              <a:gd name="connsiteX74" fmla="*/ 5418472 w 5741575"/>
              <a:gd name="connsiteY74" fmla="*/ 89163 h 955271"/>
              <a:gd name="connsiteX75" fmla="*/ 5482354 w 5741575"/>
              <a:gd name="connsiteY75" fmla="*/ 69470 h 955271"/>
              <a:gd name="connsiteX76" fmla="*/ 5583280 w 5741575"/>
              <a:gd name="connsiteY76" fmla="*/ 49787 h 955271"/>
              <a:gd name="connsiteX77" fmla="*/ 5613766 w 5741575"/>
              <a:gd name="connsiteY77" fmla="*/ 41855 h 955271"/>
              <a:gd name="connsiteX78" fmla="*/ 5684952 w 5741575"/>
              <a:gd name="connsiteY78" fmla="*/ 26088 h 955271"/>
              <a:gd name="connsiteX79" fmla="*/ 5741575 w 5741575"/>
              <a:gd name="connsiteY7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77227 w 5741575"/>
              <a:gd name="connsiteY44" fmla="*/ 368972 h 955271"/>
              <a:gd name="connsiteX45" fmla="*/ 2824768 w 5741575"/>
              <a:gd name="connsiteY45" fmla="*/ 361652 h 955271"/>
              <a:gd name="connsiteX46" fmla="*/ 2885545 w 5741575"/>
              <a:gd name="connsiteY46" fmla="*/ 372818 h 955271"/>
              <a:gd name="connsiteX47" fmla="*/ 3009558 w 5741575"/>
              <a:gd name="connsiteY47" fmla="*/ 370573 h 955271"/>
              <a:gd name="connsiteX48" fmla="*/ 3095010 w 5741575"/>
              <a:gd name="connsiteY48" fmla="*/ 332454 h 955271"/>
              <a:gd name="connsiteX49" fmla="*/ 3148998 w 5741575"/>
              <a:gd name="connsiteY49" fmla="*/ 315286 h 955271"/>
              <a:gd name="connsiteX50" fmla="*/ 3195264 w 5741575"/>
              <a:gd name="connsiteY50" fmla="*/ 293158 h 955271"/>
              <a:gd name="connsiteX51" fmla="*/ 3373785 w 5741575"/>
              <a:gd name="connsiteY51" fmla="*/ 255680 h 955271"/>
              <a:gd name="connsiteX52" fmla="*/ 3493851 w 5741575"/>
              <a:gd name="connsiteY52" fmla="*/ 240255 h 955271"/>
              <a:gd name="connsiteX53" fmla="*/ 3537470 w 5741575"/>
              <a:gd name="connsiteY53" fmla="*/ 241867 h 955271"/>
              <a:gd name="connsiteX54" fmla="*/ 3610489 w 5741575"/>
              <a:gd name="connsiteY54" fmla="*/ 244128 h 955271"/>
              <a:gd name="connsiteX55" fmla="*/ 3667539 w 5741575"/>
              <a:gd name="connsiteY55" fmla="*/ 263271 h 955271"/>
              <a:gd name="connsiteX56" fmla="*/ 3727614 w 5741575"/>
              <a:gd name="connsiteY56" fmla="*/ 258245 h 955271"/>
              <a:gd name="connsiteX57" fmla="*/ 3738369 w 5741575"/>
              <a:gd name="connsiteY57" fmla="*/ 234506 h 955271"/>
              <a:gd name="connsiteX58" fmla="*/ 3803670 w 5741575"/>
              <a:gd name="connsiteY58" fmla="*/ 236457 h 955271"/>
              <a:gd name="connsiteX59" fmla="*/ 3903080 w 5741575"/>
              <a:gd name="connsiteY59" fmla="*/ 241890 h 955271"/>
              <a:gd name="connsiteX60" fmla="*/ 4114838 w 5741575"/>
              <a:gd name="connsiteY60" fmla="*/ 238165 h 955271"/>
              <a:gd name="connsiteX61" fmla="*/ 4271023 w 5741575"/>
              <a:gd name="connsiteY61" fmla="*/ 241959 h 955271"/>
              <a:gd name="connsiteX62" fmla="*/ 4367397 w 5741575"/>
              <a:gd name="connsiteY62" fmla="*/ 271442 h 955271"/>
              <a:gd name="connsiteX63" fmla="*/ 4495366 w 5741575"/>
              <a:gd name="connsiteY63" fmla="*/ 271618 h 955271"/>
              <a:gd name="connsiteX64" fmla="*/ 4517347 w 5741575"/>
              <a:gd name="connsiteY64" fmla="*/ 275639 h 955271"/>
              <a:gd name="connsiteX65" fmla="*/ 4546116 w 5741575"/>
              <a:gd name="connsiteY65" fmla="*/ 268568 h 955271"/>
              <a:gd name="connsiteX66" fmla="*/ 4661259 w 5741575"/>
              <a:gd name="connsiteY66" fmla="*/ 238966 h 955271"/>
              <a:gd name="connsiteX67" fmla="*/ 4750403 w 5741575"/>
              <a:gd name="connsiteY67" fmla="*/ 204364 h 955271"/>
              <a:gd name="connsiteX68" fmla="*/ 4867614 w 5741575"/>
              <a:gd name="connsiteY68" fmla="*/ 208668 h 955271"/>
              <a:gd name="connsiteX69" fmla="*/ 4937036 w 5741575"/>
              <a:gd name="connsiteY69" fmla="*/ 195446 h 955271"/>
              <a:gd name="connsiteX70" fmla="*/ 5067740 w 5741575"/>
              <a:gd name="connsiteY70" fmla="*/ 172293 h 955271"/>
              <a:gd name="connsiteX71" fmla="*/ 5200247 w 5741575"/>
              <a:gd name="connsiteY71" fmla="*/ 142695 h 955271"/>
              <a:gd name="connsiteX72" fmla="*/ 5291963 w 5741575"/>
              <a:gd name="connsiteY72" fmla="*/ 139446 h 955271"/>
              <a:gd name="connsiteX73" fmla="*/ 5418472 w 5741575"/>
              <a:gd name="connsiteY73" fmla="*/ 89163 h 955271"/>
              <a:gd name="connsiteX74" fmla="*/ 5482354 w 5741575"/>
              <a:gd name="connsiteY74" fmla="*/ 69470 h 955271"/>
              <a:gd name="connsiteX75" fmla="*/ 5583280 w 5741575"/>
              <a:gd name="connsiteY75" fmla="*/ 49787 h 955271"/>
              <a:gd name="connsiteX76" fmla="*/ 5613766 w 5741575"/>
              <a:gd name="connsiteY76" fmla="*/ 41855 h 955271"/>
              <a:gd name="connsiteX77" fmla="*/ 5684952 w 5741575"/>
              <a:gd name="connsiteY77" fmla="*/ 26088 h 955271"/>
              <a:gd name="connsiteX78" fmla="*/ 5741575 w 5741575"/>
              <a:gd name="connsiteY7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91963 w 5741575"/>
              <a:gd name="connsiteY71" fmla="*/ 139446 h 955271"/>
              <a:gd name="connsiteX72" fmla="*/ 5418472 w 5741575"/>
              <a:gd name="connsiteY72" fmla="*/ 89163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91963 w 5741575"/>
              <a:gd name="connsiteY71" fmla="*/ 139446 h 955271"/>
              <a:gd name="connsiteX72" fmla="*/ 5418472 w 5741575"/>
              <a:gd name="connsiteY72" fmla="*/ 89163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76878 w 5741575"/>
              <a:gd name="connsiteY71" fmla="*/ 125833 h 955271"/>
              <a:gd name="connsiteX72" fmla="*/ 5418472 w 5741575"/>
              <a:gd name="connsiteY72" fmla="*/ 89163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76878 w 5741575"/>
              <a:gd name="connsiteY71" fmla="*/ 125833 h 955271"/>
              <a:gd name="connsiteX72" fmla="*/ 5418472 w 5741575"/>
              <a:gd name="connsiteY72" fmla="*/ 89163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76878 w 5741575"/>
              <a:gd name="connsiteY71" fmla="*/ 125833 h 955271"/>
              <a:gd name="connsiteX72" fmla="*/ 5373216 w 5741575"/>
              <a:gd name="connsiteY72" fmla="*/ 102777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76878 w 5741575"/>
              <a:gd name="connsiteY71" fmla="*/ 125833 h 955271"/>
              <a:gd name="connsiteX72" fmla="*/ 5373216 w 5741575"/>
              <a:gd name="connsiteY72" fmla="*/ 111851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76878 w 5741575"/>
              <a:gd name="connsiteY71" fmla="*/ 125833 h 955271"/>
              <a:gd name="connsiteX72" fmla="*/ 5373216 w 5741575"/>
              <a:gd name="connsiteY72" fmla="*/ 111851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5741575" h="955271">
                <a:moveTo>
                  <a:pt x="5741575" y="0"/>
                </a:moveTo>
                <a:lnTo>
                  <a:pt x="5741575" y="955271"/>
                </a:lnTo>
                <a:lnTo>
                  <a:pt x="0" y="955271"/>
                </a:lnTo>
                <a:lnTo>
                  <a:pt x="8558" y="953971"/>
                </a:lnTo>
                <a:lnTo>
                  <a:pt x="16894" y="953847"/>
                </a:lnTo>
                <a:cubicBezTo>
                  <a:pt x="22474" y="953361"/>
                  <a:pt x="25973" y="952524"/>
                  <a:pt x="28156" y="951374"/>
                </a:cubicBezTo>
                <a:cubicBezTo>
                  <a:pt x="28201" y="951240"/>
                  <a:pt x="28247" y="951105"/>
                  <a:pt x="28293" y="950971"/>
                </a:cubicBezTo>
                <a:lnTo>
                  <a:pt x="59229" y="903950"/>
                </a:lnTo>
                <a:cubicBezTo>
                  <a:pt x="79290" y="895144"/>
                  <a:pt x="126084" y="908630"/>
                  <a:pt x="148657" y="898134"/>
                </a:cubicBezTo>
                <a:cubicBezTo>
                  <a:pt x="172173" y="896348"/>
                  <a:pt x="191809" y="908449"/>
                  <a:pt x="174554" y="886351"/>
                </a:cubicBezTo>
                <a:cubicBezTo>
                  <a:pt x="182014" y="885083"/>
                  <a:pt x="185699" y="882087"/>
                  <a:pt x="187633" y="878226"/>
                </a:cubicBezTo>
                <a:cubicBezTo>
                  <a:pt x="187742" y="877663"/>
                  <a:pt x="187852" y="877101"/>
                  <a:pt x="187961" y="876538"/>
                </a:cubicBezTo>
                <a:lnTo>
                  <a:pt x="240501" y="873150"/>
                </a:lnTo>
                <a:lnTo>
                  <a:pt x="246345" y="869942"/>
                </a:lnTo>
                <a:lnTo>
                  <a:pt x="306299" y="873609"/>
                </a:lnTo>
                <a:cubicBezTo>
                  <a:pt x="312531" y="875279"/>
                  <a:pt x="320316" y="874896"/>
                  <a:pt x="331571" y="869866"/>
                </a:cubicBezTo>
                <a:lnTo>
                  <a:pt x="384157" y="867971"/>
                </a:lnTo>
                <a:lnTo>
                  <a:pt x="477637" y="870334"/>
                </a:lnTo>
                <a:cubicBezTo>
                  <a:pt x="485456" y="872042"/>
                  <a:pt x="563433" y="825458"/>
                  <a:pt x="570239" y="829596"/>
                </a:cubicBezTo>
                <a:cubicBezTo>
                  <a:pt x="641939" y="824282"/>
                  <a:pt x="685473" y="832029"/>
                  <a:pt x="772070" y="820296"/>
                </a:cubicBezTo>
                <a:cubicBezTo>
                  <a:pt x="833120" y="817018"/>
                  <a:pt x="871984" y="794388"/>
                  <a:pt x="948872" y="772201"/>
                </a:cubicBezTo>
                <a:cubicBezTo>
                  <a:pt x="1011630" y="801590"/>
                  <a:pt x="1039188" y="762914"/>
                  <a:pt x="1127089" y="746926"/>
                </a:cubicBezTo>
                <a:cubicBezTo>
                  <a:pt x="1186739" y="737882"/>
                  <a:pt x="1185110" y="732158"/>
                  <a:pt x="1226314" y="722473"/>
                </a:cubicBezTo>
                <a:cubicBezTo>
                  <a:pt x="1234331" y="718091"/>
                  <a:pt x="1271693" y="717214"/>
                  <a:pt x="1278773" y="711503"/>
                </a:cubicBezTo>
                <a:lnTo>
                  <a:pt x="1317691" y="708529"/>
                </a:lnTo>
                <a:lnTo>
                  <a:pt x="1360404" y="675922"/>
                </a:lnTo>
                <a:lnTo>
                  <a:pt x="1412292" y="670793"/>
                </a:lnTo>
                <a:lnTo>
                  <a:pt x="1494753" y="644686"/>
                </a:lnTo>
                <a:cubicBezTo>
                  <a:pt x="1542884" y="655944"/>
                  <a:pt x="1556151" y="606226"/>
                  <a:pt x="1616217" y="622107"/>
                </a:cubicBezTo>
                <a:cubicBezTo>
                  <a:pt x="1637755" y="624837"/>
                  <a:pt x="1701030" y="614257"/>
                  <a:pt x="1710928" y="600666"/>
                </a:cubicBezTo>
                <a:cubicBezTo>
                  <a:pt x="1723693" y="596072"/>
                  <a:pt x="1739861" y="597834"/>
                  <a:pt x="1743718" y="584327"/>
                </a:cubicBezTo>
                <a:cubicBezTo>
                  <a:pt x="1770860" y="572571"/>
                  <a:pt x="1832996" y="545585"/>
                  <a:pt x="1873778" y="530130"/>
                </a:cubicBezTo>
                <a:cubicBezTo>
                  <a:pt x="1902425" y="541995"/>
                  <a:pt x="1929013" y="504913"/>
                  <a:pt x="1988411" y="491599"/>
                </a:cubicBezTo>
                <a:cubicBezTo>
                  <a:pt x="2020077" y="505546"/>
                  <a:pt x="2028363" y="482381"/>
                  <a:pt x="2085507" y="498527"/>
                </a:cubicBezTo>
                <a:cubicBezTo>
                  <a:pt x="2086719" y="495769"/>
                  <a:pt x="2088490" y="493104"/>
                  <a:pt x="2090767" y="490616"/>
                </a:cubicBezTo>
                <a:cubicBezTo>
                  <a:pt x="2103992" y="476161"/>
                  <a:pt x="2131025" y="470659"/>
                  <a:pt x="2151143" y="478332"/>
                </a:cubicBezTo>
                <a:cubicBezTo>
                  <a:pt x="2240088" y="497642"/>
                  <a:pt x="2310118" y="483043"/>
                  <a:pt x="2378710" y="477570"/>
                </a:cubicBezTo>
                <a:cubicBezTo>
                  <a:pt x="2454975" y="467585"/>
                  <a:pt x="2391576" y="437831"/>
                  <a:pt x="2496256" y="452396"/>
                </a:cubicBezTo>
                <a:cubicBezTo>
                  <a:pt x="2501503" y="436899"/>
                  <a:pt x="2513119" y="433980"/>
                  <a:pt x="2535387" y="436645"/>
                </a:cubicBezTo>
                <a:cubicBezTo>
                  <a:pt x="2572084" y="430778"/>
                  <a:pt x="2557124" y="397207"/>
                  <a:pt x="2601109" y="410678"/>
                </a:cubicBezTo>
                <a:cubicBezTo>
                  <a:pt x="2588000" y="393616"/>
                  <a:pt x="2667428" y="390302"/>
                  <a:pt x="2643855" y="374482"/>
                </a:cubicBezTo>
                <a:cubicBezTo>
                  <a:pt x="2648277" y="369169"/>
                  <a:pt x="2645486" y="367874"/>
                  <a:pt x="2657726" y="365841"/>
                </a:cubicBezTo>
                <a:cubicBezTo>
                  <a:pt x="2669966" y="363808"/>
                  <a:pt x="2707566" y="363569"/>
                  <a:pt x="2717296" y="362282"/>
                </a:cubicBezTo>
                <a:lnTo>
                  <a:pt x="2777227" y="368972"/>
                </a:lnTo>
                <a:lnTo>
                  <a:pt x="2824768" y="361652"/>
                </a:lnTo>
                <a:lnTo>
                  <a:pt x="2885545" y="372818"/>
                </a:lnTo>
                <a:cubicBezTo>
                  <a:pt x="2905895" y="352581"/>
                  <a:pt x="2948591" y="377825"/>
                  <a:pt x="3009558" y="370573"/>
                </a:cubicBezTo>
                <a:cubicBezTo>
                  <a:pt x="3031640" y="347442"/>
                  <a:pt x="3050695" y="365935"/>
                  <a:pt x="3095010" y="332454"/>
                </a:cubicBezTo>
                <a:cubicBezTo>
                  <a:pt x="3097485" y="334582"/>
                  <a:pt x="3132289" y="321835"/>
                  <a:pt x="3148998" y="315286"/>
                </a:cubicBezTo>
                <a:cubicBezTo>
                  <a:pt x="3165707" y="308737"/>
                  <a:pt x="3180646" y="306766"/>
                  <a:pt x="3195264" y="293158"/>
                </a:cubicBezTo>
                <a:cubicBezTo>
                  <a:pt x="3267122" y="246372"/>
                  <a:pt x="3308286" y="273118"/>
                  <a:pt x="3373785" y="255680"/>
                </a:cubicBezTo>
                <a:cubicBezTo>
                  <a:pt x="3448540" y="239861"/>
                  <a:pt x="3405238" y="287846"/>
                  <a:pt x="3493851" y="240255"/>
                </a:cubicBezTo>
                <a:cubicBezTo>
                  <a:pt x="3506326" y="252723"/>
                  <a:pt x="3518405" y="251593"/>
                  <a:pt x="3537470" y="241867"/>
                </a:cubicBezTo>
                <a:cubicBezTo>
                  <a:pt x="3573967" y="235226"/>
                  <a:pt x="3576893" y="270855"/>
                  <a:pt x="3610489" y="244128"/>
                </a:cubicBezTo>
                <a:cubicBezTo>
                  <a:pt x="3606935" y="264036"/>
                  <a:pt x="3681284" y="241075"/>
                  <a:pt x="3667539" y="263271"/>
                </a:cubicBezTo>
                <a:cubicBezTo>
                  <a:pt x="3694251" y="276940"/>
                  <a:pt x="3701441" y="246803"/>
                  <a:pt x="3727614" y="258245"/>
                </a:cubicBezTo>
                <a:cubicBezTo>
                  <a:pt x="3754952" y="257751"/>
                  <a:pt x="3708960" y="240314"/>
                  <a:pt x="3738369" y="234506"/>
                </a:cubicBezTo>
                <a:cubicBezTo>
                  <a:pt x="3774580" y="230879"/>
                  <a:pt x="3768868" y="196201"/>
                  <a:pt x="3803670" y="236457"/>
                </a:cubicBezTo>
                <a:cubicBezTo>
                  <a:pt x="3839567" y="220301"/>
                  <a:pt x="3850064" y="239151"/>
                  <a:pt x="3903080" y="241890"/>
                </a:cubicBezTo>
                <a:cubicBezTo>
                  <a:pt x="3954941" y="242175"/>
                  <a:pt x="4053514" y="238154"/>
                  <a:pt x="4114838" y="238165"/>
                </a:cubicBezTo>
                <a:cubicBezTo>
                  <a:pt x="4173784" y="217210"/>
                  <a:pt x="4209756" y="243378"/>
                  <a:pt x="4271023" y="241959"/>
                </a:cubicBezTo>
                <a:cubicBezTo>
                  <a:pt x="4326191" y="205535"/>
                  <a:pt x="4316856" y="279258"/>
                  <a:pt x="4367397" y="271442"/>
                </a:cubicBezTo>
                <a:cubicBezTo>
                  <a:pt x="4420874" y="271391"/>
                  <a:pt x="4369000" y="295343"/>
                  <a:pt x="4495366" y="271618"/>
                </a:cubicBezTo>
                <a:cubicBezTo>
                  <a:pt x="4501905" y="266287"/>
                  <a:pt x="4518077" y="269240"/>
                  <a:pt x="4517347" y="275639"/>
                </a:cubicBezTo>
                <a:cubicBezTo>
                  <a:pt x="4525170" y="272832"/>
                  <a:pt x="4542809" y="258800"/>
                  <a:pt x="4546116" y="268568"/>
                </a:cubicBezTo>
                <a:cubicBezTo>
                  <a:pt x="4586961" y="265354"/>
                  <a:pt x="4626617" y="255160"/>
                  <a:pt x="4661259" y="238966"/>
                </a:cubicBezTo>
                <a:cubicBezTo>
                  <a:pt x="4741966" y="247639"/>
                  <a:pt x="4693066" y="205693"/>
                  <a:pt x="4750403" y="204364"/>
                </a:cubicBezTo>
                <a:cubicBezTo>
                  <a:pt x="4798501" y="219113"/>
                  <a:pt x="4813319" y="201253"/>
                  <a:pt x="4867614" y="208668"/>
                </a:cubicBezTo>
                <a:cubicBezTo>
                  <a:pt x="4881621" y="174373"/>
                  <a:pt x="4917566" y="206761"/>
                  <a:pt x="4937036" y="195446"/>
                </a:cubicBezTo>
                <a:cubicBezTo>
                  <a:pt x="4974214" y="229763"/>
                  <a:pt x="5033435" y="175163"/>
                  <a:pt x="5067740" y="172293"/>
                </a:cubicBezTo>
                <a:cubicBezTo>
                  <a:pt x="5126160" y="173265"/>
                  <a:pt x="5172786" y="183138"/>
                  <a:pt x="5200247" y="142695"/>
                </a:cubicBezTo>
                <a:cubicBezTo>
                  <a:pt x="5240970" y="141002"/>
                  <a:pt x="5240507" y="134755"/>
                  <a:pt x="5276878" y="125833"/>
                </a:cubicBezTo>
                <a:cubicBezTo>
                  <a:pt x="5316470" y="106736"/>
                  <a:pt x="5327221" y="110178"/>
                  <a:pt x="5373216" y="111851"/>
                </a:cubicBezTo>
                <a:cubicBezTo>
                  <a:pt x="5382801" y="84741"/>
                  <a:pt x="5419294" y="93078"/>
                  <a:pt x="5482354" y="69470"/>
                </a:cubicBezTo>
                <a:cubicBezTo>
                  <a:pt x="5507119" y="85574"/>
                  <a:pt x="5545363" y="52240"/>
                  <a:pt x="5583280" y="49787"/>
                </a:cubicBezTo>
                <a:cubicBezTo>
                  <a:pt x="5589344" y="36484"/>
                  <a:pt x="5598103" y="36349"/>
                  <a:pt x="5613766" y="41855"/>
                </a:cubicBezTo>
                <a:cubicBezTo>
                  <a:pt x="5636621" y="41086"/>
                  <a:pt x="5660728" y="35034"/>
                  <a:pt x="5684952" y="26088"/>
                </a:cubicBezTo>
                <a:lnTo>
                  <a:pt x="574157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6">
            <a:extLst>
              <a:ext uri="{FF2B5EF4-FFF2-40B4-BE49-F238E27FC236}">
                <a16:creationId xmlns:a16="http://schemas.microsoft.com/office/drawing/2014/main" id="{8D91DE60-2C2D-4D7E-A6B4-C9499017D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82623" y="6128773"/>
            <a:ext cx="1201506" cy="365125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27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uneVTI">
  <a:themeElements>
    <a:clrScheme name="Dune Palette">
      <a:dk1>
        <a:srgbClr val="131313"/>
      </a:dk1>
      <a:lt1>
        <a:sysClr val="window" lastClr="FFFFFF"/>
      </a:lt1>
      <a:dk2>
        <a:srgbClr val="203430"/>
      </a:dk2>
      <a:lt2>
        <a:srgbClr val="F0EDE6"/>
      </a:lt2>
      <a:accent1>
        <a:srgbClr val="A57361"/>
      </a:accent1>
      <a:accent2>
        <a:srgbClr val="CD9979"/>
      </a:accent2>
      <a:accent3>
        <a:srgbClr val="4E6C67"/>
      </a:accent3>
      <a:accent4>
        <a:srgbClr val="BA958C"/>
      </a:accent4>
      <a:accent5>
        <a:srgbClr val="A08C60"/>
      </a:accent5>
      <a:accent6>
        <a:srgbClr val="956969"/>
      </a:accent6>
      <a:hlink>
        <a:srgbClr val="B0685E"/>
      </a:hlink>
      <a:folHlink>
        <a:srgbClr val="5E827E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une_win32_DN_v2" id="{97A7A9A4-5677-45E2-BAC9-3A76DA18A86D}" vid="{E1353FFA-7ECE-4894-957E-EAB589AB12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4CB1CF90-4325-48B7-84B7-FA4137780E8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D30E3E3-D30D-4D0C-B8BA-8E07411E62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22E5260-2832-4BCF-81AB-9742AA229F34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</TotalTime>
  <Words>953</Words>
  <Application>Microsoft Office PowerPoint</Application>
  <PresentationFormat>Widescreen</PresentationFormat>
  <Paragraphs>98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</vt:lpstr>
      <vt:lpstr>Arial</vt:lpstr>
      <vt:lpstr>Calibri</vt:lpstr>
      <vt:lpstr>Courier New</vt:lpstr>
      <vt:lpstr>Courier New,monospace</vt:lpstr>
      <vt:lpstr>Neue Haas Grotesk Text Pro</vt:lpstr>
      <vt:lpstr>DuneVTI</vt:lpstr>
      <vt:lpstr>Working with Faculty</vt:lpstr>
      <vt:lpstr>Purpose</vt:lpstr>
      <vt:lpstr>Building Relationships</vt:lpstr>
      <vt:lpstr>“If three-fifths of students cheat and 45% of professors never see misconduct, clearly some faculty members are missing a thing or two.”</vt:lpstr>
      <vt:lpstr>Faculty Reasons for Ignoring Cheating (Coren, p. 300)</vt:lpstr>
      <vt:lpstr>Reframing Academic Integrity Work</vt:lpstr>
      <vt:lpstr>“Staff expressed frustration at institutional processes that do not readily acknowledge teacher expertise in the investigation and decision-making process.” (p. 12)</vt:lpstr>
      <vt:lpstr>Valuing Faculty Expertise</vt:lpstr>
      <vt:lpstr>Support and Resources</vt:lpstr>
      <vt:lpstr>Considerations</vt:lpstr>
      <vt:lpstr>  Dear Instructor:  Now that it is summer and I have a moment to breathe, I wanted to write to say thank you for your commitment to upholding UB’s academic integrity standards and policies. In the face of ever-increasing threats to academic integrity, you have kept up the good work of holding students accountable and ensuring genuine learning! I am acutely aware of the time and effort it takes for you to pursue dishonesty cases according to our policies, and I want you to know that your efforts do not go unnoticed or unappreciated. Quite the opposite; they are appreciated very much by me and by our many students who are completing their work honestly.    As always, if there are any ways that I or my office can better support you, please let me know. I hope you have a terrific summer.  </vt:lpstr>
      <vt:lpstr>References</vt:lpstr>
      <vt:lpstr>Q &amp; 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Ahuna, Kelly</dc:creator>
  <cp:lastModifiedBy>Kelly Ahuna</cp:lastModifiedBy>
  <cp:revision>822</cp:revision>
  <dcterms:created xsi:type="dcterms:W3CDTF">2025-06-17T15:35:52Z</dcterms:created>
  <dcterms:modified xsi:type="dcterms:W3CDTF">2025-06-27T13:10:04Z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